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3"/>
  </p:notesMasterIdLst>
  <p:sldIdLst>
    <p:sldId id="276" r:id="rId2"/>
  </p:sldIdLst>
  <p:sldSz cx="9144000" cy="5143500" type="screen16x9"/>
  <p:notesSz cx="6858000" cy="9144000"/>
  <p:embeddedFontLst>
    <p:embeddedFont>
      <p:font typeface="Shabnam" panose="020B0604020202020204" charset="-78"/>
      <p:regular r:id="rId4"/>
      <p:bold r:id="rId5"/>
    </p:embeddedFont>
    <p:embeddedFont>
      <p:font typeface="B Titr" panose="00000700000000000000" pitchFamily="2" charset="-78"/>
      <p:bold r:id="rId6"/>
    </p:embeddedFont>
    <p:embeddedFont>
      <p:font typeface="Roboto" panose="020B060402020202020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2028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8563991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7" name="Google Shape;1737;g806ada915c_0_1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8" name="Google Shape;1738;g806ada915c_0_13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1723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habnam" panose="020B0603030804020204" pitchFamily="34" charset="-78"/>
                <a:cs typeface="B Titr" panose="00000700000000000000" pitchFamily="2" charset="-78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/>
          </p:nvPr>
        </p:nvSpPr>
        <p:spPr>
          <a:xfrm>
            <a:off x="710275" y="536650"/>
            <a:ext cx="77235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habnam" panose="020B0603030804020204" pitchFamily="34" charset="-78"/>
                <a:cs typeface="B Titr" panose="00000700000000000000" pitchFamily="2" charset="-78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710275" y="1152475"/>
            <a:ext cx="7723500" cy="3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latin typeface="Shabnam" panose="020B0603030804020204" pitchFamily="34" charset="-78"/>
                <a:cs typeface="Shabnam" panose="020B0603030804020204" pitchFamily="34" charset="-78"/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17" name="Google Shape;1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710275" y="536650"/>
            <a:ext cx="77235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habnam" panose="020B0603030804020204" pitchFamily="34" charset="-78"/>
                <a:cs typeface="B Titr" panose="00000700000000000000" pitchFamily="2" charset="-78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>
                <a:latin typeface="Shabnam" panose="020B0603030804020204" pitchFamily="34" charset="-78"/>
                <a:cs typeface="Shabnam" panose="020B0603030804020204" pitchFamily="34" charset="-78"/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>
                <a:latin typeface="Shabnam" panose="020B0603030804020204" pitchFamily="34" charset="-78"/>
                <a:cs typeface="Shabnam" panose="020B0603030804020204" pitchFamily="34" charset="-78"/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710275" y="536650"/>
            <a:ext cx="77235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habnam" panose="020B0603030804020204" pitchFamily="34" charset="-78"/>
                <a:cs typeface="B Titr" panose="00000700000000000000" pitchFamily="2" charset="-78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latin typeface="Shabnam" panose="020B0603030804020204" pitchFamily="34" charset="-78"/>
                <a:cs typeface="B Titr" panose="00000700000000000000" pitchFamily="2" charset="-78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 dirty="0"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>
                <a:latin typeface="Shabnam" panose="020B0603030804020204" pitchFamily="34" charset="-78"/>
                <a:cs typeface="Shabnam" panose="020B0603030804020204" pitchFamily="34" charset="-78"/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latin typeface="Shabnam" panose="020B0603030804020204" pitchFamily="34" charset="-78"/>
                <a:cs typeface="B Titr" panose="00000700000000000000" pitchFamily="2" charset="-78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 dirty="0"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>
                <a:latin typeface="Shabnam" panose="020B0603030804020204" pitchFamily="34" charset="-78"/>
                <a:cs typeface="B Titr" panose="00000700000000000000" pitchFamily="2" charset="-78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 dirty="0"/>
          </a:p>
        </p:txBody>
      </p:sp>
      <p:sp>
        <p:nvSpPr>
          <p:cNvPr id="35" name="Google Shape;35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>
                <a:latin typeface="Shabnam" panose="020B0603030804020204" pitchFamily="34" charset="-78"/>
                <a:cs typeface="Shabnam" panose="020B0603030804020204" pitchFamily="34" charset="-78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 dirty="0"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latin typeface="Shabnam" panose="020B0603030804020204" pitchFamily="34" charset="-78"/>
                <a:cs typeface="Shabnam" panose="020B0603030804020204" pitchFamily="34" charset="-78"/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Shabnam" panose="020B0603030804020204" pitchFamily="34" charset="-78"/>
                <a:cs typeface="Shabnam" panose="020B0603030804020204" pitchFamily="34" charset="-78"/>
              </a:defRPr>
            </a:lvl1pPr>
          </a:lstStyle>
          <a:p>
            <a:endParaRPr dirty="0"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>
                <a:latin typeface="Shabnam" panose="020B0603030804020204" pitchFamily="34" charset="-78"/>
                <a:cs typeface="B Titr" panose="00000700000000000000" pitchFamily="2" charset="-78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rPr dirty="0"/>
              <a:t>xx%</a:t>
            </a: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latin typeface="Shabnam" panose="020B0603030804020204" pitchFamily="34" charset="-78"/>
                <a:cs typeface="Shabnam" panose="020B0603030804020204" pitchFamily="34" charset="-78"/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0275" y="1152475"/>
            <a:ext cx="7723500" cy="345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Roboto"/>
              <a:buChar char="●"/>
              <a:defRPr sz="18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○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■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●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○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■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●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○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Font typeface="Roboto"/>
              <a:buChar char="■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j-lt"/>
          <a:ea typeface="Shabnam" panose="020B0603030804020204" pitchFamily="34" charset="-78"/>
          <a:cs typeface="Shabnam" panose="020B0603030804020204" pitchFamily="34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Shabnam" panose="020B0603030804020204" pitchFamily="34" charset="-78"/>
          <a:ea typeface="Shabnam" panose="020B0603030804020204" pitchFamily="34" charset="-78"/>
          <a:cs typeface="Shabnam" panose="020B0603030804020204" pitchFamily="34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" name="Google Shape;1740;p35"/>
          <p:cNvSpPr txBox="1">
            <a:spLocks noGrp="1"/>
          </p:cNvSpPr>
          <p:nvPr>
            <p:ph type="title"/>
          </p:nvPr>
        </p:nvSpPr>
        <p:spPr>
          <a:xfrm>
            <a:off x="710250" y="268457"/>
            <a:ext cx="7723500" cy="481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 rtl="1"/>
            <a:r>
              <a:rPr lang="fa-IR" sz="2800" dirty="0" smtClean="0"/>
              <a:t>کتاب های تماشایی عکاسان ایرانی</a:t>
            </a:r>
            <a:endParaRPr sz="2800" dirty="0"/>
          </a:p>
        </p:txBody>
      </p:sp>
      <p:sp>
        <p:nvSpPr>
          <p:cNvPr id="1741" name="Google Shape;1741;p35"/>
          <p:cNvSpPr/>
          <p:nvPr/>
        </p:nvSpPr>
        <p:spPr>
          <a:xfrm>
            <a:off x="-561618" y="2654692"/>
            <a:ext cx="9144000" cy="351680"/>
          </a:xfrm>
          <a:custGeom>
            <a:avLst/>
            <a:gdLst/>
            <a:ahLst/>
            <a:cxnLst/>
            <a:rect l="l" t="t" r="r" b="b"/>
            <a:pathLst>
              <a:path w="285750" h="10990" extrusionOk="0">
                <a:moveTo>
                  <a:pt x="0" y="0"/>
                </a:moveTo>
                <a:lnTo>
                  <a:pt x="0" y="10990"/>
                </a:lnTo>
                <a:lnTo>
                  <a:pt x="285750" y="10990"/>
                </a:lnTo>
                <a:lnTo>
                  <a:pt x="285750" y="0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42" name="Google Shape;1742;p35"/>
          <p:cNvGrpSpPr/>
          <p:nvPr/>
        </p:nvGrpSpPr>
        <p:grpSpPr>
          <a:xfrm>
            <a:off x="1984297" y="2151453"/>
            <a:ext cx="1499100" cy="1949485"/>
            <a:chOff x="1984297" y="2151453"/>
            <a:chExt cx="1499100" cy="1949485"/>
          </a:xfrm>
        </p:grpSpPr>
        <p:grpSp>
          <p:nvGrpSpPr>
            <p:cNvPr id="1743" name="Google Shape;1743;p35"/>
            <p:cNvGrpSpPr/>
            <p:nvPr/>
          </p:nvGrpSpPr>
          <p:grpSpPr>
            <a:xfrm>
              <a:off x="2700496" y="2658466"/>
              <a:ext cx="66720" cy="831360"/>
              <a:chOff x="5117952" y="2967078"/>
              <a:chExt cx="66720" cy="831360"/>
            </a:xfrm>
          </p:grpSpPr>
          <p:sp>
            <p:nvSpPr>
              <p:cNvPr id="1744" name="Google Shape;1744;p35"/>
              <p:cNvSpPr/>
              <p:nvPr/>
            </p:nvSpPr>
            <p:spPr>
              <a:xfrm>
                <a:off x="5148448" y="3052806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5" name="Google Shape;1745;p35"/>
              <p:cNvSpPr/>
              <p:nvPr/>
            </p:nvSpPr>
            <p:spPr>
              <a:xfrm>
                <a:off x="5148448" y="3138534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6" name="Google Shape;1746;p35"/>
              <p:cNvSpPr/>
              <p:nvPr/>
            </p:nvSpPr>
            <p:spPr>
              <a:xfrm>
                <a:off x="5148448" y="3224262"/>
                <a:ext cx="9536" cy="4764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89" extrusionOk="0">
                    <a:moveTo>
                      <a:pt x="0" y="0"/>
                    </a:moveTo>
                    <a:lnTo>
                      <a:pt x="0" y="1488"/>
                    </a:lnTo>
                    <a:lnTo>
                      <a:pt x="298" y="1488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7" name="Google Shape;1747;p35"/>
              <p:cNvSpPr/>
              <p:nvPr/>
            </p:nvSpPr>
            <p:spPr>
              <a:xfrm>
                <a:off x="5148448" y="2967078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8" name="Google Shape;1748;p35"/>
              <p:cNvSpPr/>
              <p:nvPr/>
            </p:nvSpPr>
            <p:spPr>
              <a:xfrm>
                <a:off x="5148448" y="3657830"/>
                <a:ext cx="9536" cy="4268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34" extrusionOk="0">
                    <a:moveTo>
                      <a:pt x="0" y="0"/>
                    </a:moveTo>
                    <a:lnTo>
                      <a:pt x="0" y="1334"/>
                    </a:lnTo>
                    <a:lnTo>
                      <a:pt x="298" y="1334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9" name="Google Shape;1749;p35"/>
              <p:cNvSpPr/>
              <p:nvPr/>
            </p:nvSpPr>
            <p:spPr>
              <a:xfrm>
                <a:off x="5148448" y="3572102"/>
                <a:ext cx="9536" cy="4268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34" extrusionOk="0">
                    <a:moveTo>
                      <a:pt x="0" y="0"/>
                    </a:moveTo>
                    <a:lnTo>
                      <a:pt x="0" y="1334"/>
                    </a:lnTo>
                    <a:lnTo>
                      <a:pt x="298" y="1334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0" name="Google Shape;1750;p35"/>
              <p:cNvSpPr/>
              <p:nvPr/>
            </p:nvSpPr>
            <p:spPr>
              <a:xfrm>
                <a:off x="5148448" y="3481414"/>
                <a:ext cx="9536" cy="4764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89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1" name="Google Shape;1751;p35"/>
              <p:cNvSpPr/>
              <p:nvPr/>
            </p:nvSpPr>
            <p:spPr>
              <a:xfrm>
                <a:off x="5148448" y="3395686"/>
                <a:ext cx="9536" cy="47680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90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2" name="Google Shape;1752;p35"/>
              <p:cNvSpPr/>
              <p:nvPr/>
            </p:nvSpPr>
            <p:spPr>
              <a:xfrm>
                <a:off x="5148448" y="3309958"/>
                <a:ext cx="9536" cy="47680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90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3" name="Google Shape;1753;p35"/>
              <p:cNvSpPr/>
              <p:nvPr/>
            </p:nvSpPr>
            <p:spPr>
              <a:xfrm>
                <a:off x="5117952" y="3731750"/>
                <a:ext cx="66720" cy="66688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2084" extrusionOk="0">
                    <a:moveTo>
                      <a:pt x="1037" y="0"/>
                    </a:moveTo>
                    <a:cubicBezTo>
                      <a:pt x="465" y="0"/>
                      <a:pt x="1" y="464"/>
                      <a:pt x="1" y="1048"/>
                    </a:cubicBezTo>
                    <a:cubicBezTo>
                      <a:pt x="1" y="1619"/>
                      <a:pt x="465" y="2084"/>
                      <a:pt x="1037" y="2084"/>
                    </a:cubicBezTo>
                    <a:cubicBezTo>
                      <a:pt x="1620" y="2084"/>
                      <a:pt x="2084" y="1619"/>
                      <a:pt x="2084" y="1048"/>
                    </a:cubicBezTo>
                    <a:cubicBezTo>
                      <a:pt x="2084" y="464"/>
                      <a:pt x="1620" y="0"/>
                      <a:pt x="1037" y="0"/>
                    </a:cubicBez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54" name="Google Shape;1754;p35"/>
            <p:cNvSpPr/>
            <p:nvPr/>
          </p:nvSpPr>
          <p:spPr>
            <a:xfrm>
              <a:off x="2771744" y="2878687"/>
              <a:ext cx="9568" cy="47648"/>
            </a:xfrm>
            <a:custGeom>
              <a:avLst/>
              <a:gdLst/>
              <a:ahLst/>
              <a:cxnLst/>
              <a:rect l="l" t="t" r="r" b="b"/>
              <a:pathLst>
                <a:path w="299" h="1489" extrusionOk="0">
                  <a:moveTo>
                    <a:pt x="1" y="1"/>
                  </a:moveTo>
                  <a:lnTo>
                    <a:pt x="1" y="1489"/>
                  </a:lnTo>
                  <a:lnTo>
                    <a:pt x="299" y="1489"/>
                  </a:lnTo>
                  <a:lnTo>
                    <a:pt x="299" y="1"/>
                  </a:lnTo>
                  <a:close/>
                </a:path>
              </a:pathLst>
            </a:custGeom>
            <a:solidFill>
              <a:srgbClr val="646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35"/>
            <p:cNvSpPr/>
            <p:nvPr/>
          </p:nvSpPr>
          <p:spPr>
            <a:xfrm>
              <a:off x="2102336" y="2582271"/>
              <a:ext cx="1263040" cy="352064"/>
            </a:xfrm>
            <a:custGeom>
              <a:avLst/>
              <a:gdLst/>
              <a:ahLst/>
              <a:cxnLst/>
              <a:rect l="l" t="t" r="r" b="b"/>
              <a:pathLst>
                <a:path w="39470" h="11002" extrusionOk="0">
                  <a:moveTo>
                    <a:pt x="1227" y="1"/>
                  </a:moveTo>
                  <a:cubicBezTo>
                    <a:pt x="465" y="1"/>
                    <a:pt x="1" y="858"/>
                    <a:pt x="417" y="1501"/>
                  </a:cubicBezTo>
                  <a:lnTo>
                    <a:pt x="6359" y="10561"/>
                  </a:lnTo>
                  <a:cubicBezTo>
                    <a:pt x="6537" y="10835"/>
                    <a:pt x="6847" y="11002"/>
                    <a:pt x="7168" y="11002"/>
                  </a:cubicBezTo>
                  <a:lnTo>
                    <a:pt x="38232" y="11002"/>
                  </a:lnTo>
                  <a:cubicBezTo>
                    <a:pt x="39006" y="11002"/>
                    <a:pt x="39470" y="10145"/>
                    <a:pt x="39041" y="9502"/>
                  </a:cubicBezTo>
                  <a:lnTo>
                    <a:pt x="33100" y="441"/>
                  </a:lnTo>
                  <a:cubicBezTo>
                    <a:pt x="32921" y="167"/>
                    <a:pt x="32624" y="1"/>
                    <a:pt x="3229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dirty="0" smtClean="0">
                  <a:solidFill>
                    <a:srgbClr val="FFFFFF"/>
                  </a:solidFill>
                  <a:latin typeface="Shabnam" panose="020B0603030804020204" pitchFamily="34" charset="-78"/>
                  <a:ea typeface="Fira Sans Extra Condensed Medium"/>
                  <a:cs typeface="Shabnam" panose="020B0603030804020204" pitchFamily="34" charset="-78"/>
                  <a:sym typeface="Fira Sans Extra Condensed Medium"/>
                </a:rPr>
                <a:t>گنج پیدا</a:t>
              </a:r>
              <a:endParaRPr dirty="0">
                <a:solidFill>
                  <a:srgbClr val="FFFFFF"/>
                </a:solidFill>
                <a:latin typeface="Shabnam" panose="020B0603030804020204" pitchFamily="34" charset="-78"/>
                <a:ea typeface="Fira Sans Extra Condensed Medium"/>
                <a:cs typeface="Shabnam" panose="020B0603030804020204" pitchFamily="34" charset="-78"/>
                <a:sym typeface="Fira Sans Extra Condensed Medium"/>
              </a:endParaRPr>
            </a:p>
          </p:txBody>
        </p:sp>
        <p:grpSp>
          <p:nvGrpSpPr>
            <p:cNvPr id="1756" name="Google Shape;1756;p35"/>
            <p:cNvGrpSpPr/>
            <p:nvPr/>
          </p:nvGrpSpPr>
          <p:grpSpPr>
            <a:xfrm>
              <a:off x="2403243" y="2151453"/>
              <a:ext cx="962134" cy="354616"/>
              <a:chOff x="-34131382" y="3945575"/>
              <a:chExt cx="792923" cy="292250"/>
            </a:xfrm>
          </p:grpSpPr>
          <p:sp>
            <p:nvSpPr>
              <p:cNvPr id="1757" name="Google Shape;1757;p35"/>
              <p:cNvSpPr/>
              <p:nvPr/>
            </p:nvSpPr>
            <p:spPr>
              <a:xfrm>
                <a:off x="-34100501" y="3998350"/>
                <a:ext cx="762042" cy="186700"/>
              </a:xfrm>
              <a:custGeom>
                <a:avLst/>
                <a:gdLst/>
                <a:ahLst/>
                <a:cxnLst/>
                <a:rect l="l" t="t" r="r" b="b"/>
                <a:pathLst>
                  <a:path w="7468" h="7468" extrusionOk="0">
                    <a:moveTo>
                      <a:pt x="5861" y="2017"/>
                    </a:moveTo>
                    <a:cubicBezTo>
                      <a:pt x="6050" y="2017"/>
                      <a:pt x="6207" y="2143"/>
                      <a:pt x="6207" y="2364"/>
                    </a:cubicBezTo>
                    <a:lnTo>
                      <a:pt x="6207" y="3750"/>
                    </a:lnTo>
                    <a:lnTo>
                      <a:pt x="6207" y="5104"/>
                    </a:lnTo>
                    <a:cubicBezTo>
                      <a:pt x="6207" y="5325"/>
                      <a:pt x="6050" y="5451"/>
                      <a:pt x="5861" y="5451"/>
                    </a:cubicBezTo>
                    <a:cubicBezTo>
                      <a:pt x="5672" y="5451"/>
                      <a:pt x="5514" y="5325"/>
                      <a:pt x="5514" y="5104"/>
                    </a:cubicBezTo>
                    <a:lnTo>
                      <a:pt x="5514" y="4096"/>
                    </a:lnTo>
                    <a:lnTo>
                      <a:pt x="4474" y="4096"/>
                    </a:lnTo>
                    <a:cubicBezTo>
                      <a:pt x="4285" y="4096"/>
                      <a:pt x="4128" y="3939"/>
                      <a:pt x="4128" y="3750"/>
                    </a:cubicBezTo>
                    <a:lnTo>
                      <a:pt x="4128" y="2364"/>
                    </a:lnTo>
                    <a:cubicBezTo>
                      <a:pt x="4128" y="2143"/>
                      <a:pt x="4285" y="2017"/>
                      <a:pt x="4474" y="2017"/>
                    </a:cubicBezTo>
                    <a:cubicBezTo>
                      <a:pt x="4695" y="2017"/>
                      <a:pt x="4852" y="2143"/>
                      <a:pt x="4852" y="2364"/>
                    </a:cubicBezTo>
                    <a:lnTo>
                      <a:pt x="4852" y="3372"/>
                    </a:lnTo>
                    <a:lnTo>
                      <a:pt x="5514" y="3372"/>
                    </a:lnTo>
                    <a:lnTo>
                      <a:pt x="5514" y="2364"/>
                    </a:lnTo>
                    <a:cubicBezTo>
                      <a:pt x="5514" y="2143"/>
                      <a:pt x="5672" y="2017"/>
                      <a:pt x="5861" y="2017"/>
                    </a:cubicBezTo>
                    <a:close/>
                    <a:moveTo>
                      <a:pt x="2332" y="2017"/>
                    </a:moveTo>
                    <a:cubicBezTo>
                      <a:pt x="2868" y="2017"/>
                      <a:pt x="3340" y="2490"/>
                      <a:pt x="3340" y="3025"/>
                    </a:cubicBezTo>
                    <a:lnTo>
                      <a:pt x="3340" y="3309"/>
                    </a:lnTo>
                    <a:lnTo>
                      <a:pt x="3435" y="3309"/>
                    </a:lnTo>
                    <a:cubicBezTo>
                      <a:pt x="3435" y="3687"/>
                      <a:pt x="3183" y="4065"/>
                      <a:pt x="2868" y="4222"/>
                    </a:cubicBezTo>
                    <a:lnTo>
                      <a:pt x="2238" y="4537"/>
                    </a:lnTo>
                    <a:cubicBezTo>
                      <a:pt x="2175" y="4569"/>
                      <a:pt x="2080" y="4632"/>
                      <a:pt x="2049" y="4758"/>
                    </a:cubicBezTo>
                    <a:lnTo>
                      <a:pt x="3057" y="4758"/>
                    </a:lnTo>
                    <a:cubicBezTo>
                      <a:pt x="3277" y="4758"/>
                      <a:pt x="3435" y="4915"/>
                      <a:pt x="3435" y="5104"/>
                    </a:cubicBezTo>
                    <a:cubicBezTo>
                      <a:pt x="3435" y="5325"/>
                      <a:pt x="3277" y="5483"/>
                      <a:pt x="3057" y="5483"/>
                    </a:cubicBezTo>
                    <a:lnTo>
                      <a:pt x="1702" y="5483"/>
                    </a:lnTo>
                    <a:cubicBezTo>
                      <a:pt x="1481" y="5483"/>
                      <a:pt x="1324" y="5325"/>
                      <a:pt x="1324" y="5104"/>
                    </a:cubicBezTo>
                    <a:lnTo>
                      <a:pt x="1324" y="4852"/>
                    </a:lnTo>
                    <a:cubicBezTo>
                      <a:pt x="1324" y="4443"/>
                      <a:pt x="1576" y="4096"/>
                      <a:pt x="1891" y="3939"/>
                    </a:cubicBezTo>
                    <a:lnTo>
                      <a:pt x="2521" y="3624"/>
                    </a:lnTo>
                    <a:cubicBezTo>
                      <a:pt x="2647" y="3592"/>
                      <a:pt x="2710" y="3466"/>
                      <a:pt x="2710" y="3309"/>
                    </a:cubicBezTo>
                    <a:lnTo>
                      <a:pt x="2710" y="3025"/>
                    </a:lnTo>
                    <a:cubicBezTo>
                      <a:pt x="2710" y="2836"/>
                      <a:pt x="2553" y="2679"/>
                      <a:pt x="2364" y="2679"/>
                    </a:cubicBezTo>
                    <a:cubicBezTo>
                      <a:pt x="2175" y="2679"/>
                      <a:pt x="2017" y="2836"/>
                      <a:pt x="2017" y="3025"/>
                    </a:cubicBezTo>
                    <a:cubicBezTo>
                      <a:pt x="2017" y="3214"/>
                      <a:pt x="1859" y="3372"/>
                      <a:pt x="1639" y="3372"/>
                    </a:cubicBezTo>
                    <a:cubicBezTo>
                      <a:pt x="1450" y="3372"/>
                      <a:pt x="1292" y="3214"/>
                      <a:pt x="1292" y="3025"/>
                    </a:cubicBezTo>
                    <a:cubicBezTo>
                      <a:pt x="1292" y="2490"/>
                      <a:pt x="1765" y="2017"/>
                      <a:pt x="2332" y="2017"/>
                    </a:cubicBezTo>
                    <a:close/>
                    <a:moveTo>
                      <a:pt x="3214" y="1"/>
                    </a:moveTo>
                    <a:cubicBezTo>
                      <a:pt x="3214" y="127"/>
                      <a:pt x="3183" y="284"/>
                      <a:pt x="3120" y="379"/>
                    </a:cubicBezTo>
                    <a:cubicBezTo>
                      <a:pt x="2962" y="662"/>
                      <a:pt x="2679" y="914"/>
                      <a:pt x="2364" y="946"/>
                    </a:cubicBezTo>
                    <a:lnTo>
                      <a:pt x="1009" y="1135"/>
                    </a:lnTo>
                    <a:cubicBezTo>
                      <a:pt x="473" y="1733"/>
                      <a:pt x="64" y="2521"/>
                      <a:pt x="1" y="3372"/>
                    </a:cubicBezTo>
                    <a:lnTo>
                      <a:pt x="316" y="3372"/>
                    </a:lnTo>
                    <a:cubicBezTo>
                      <a:pt x="505" y="3372"/>
                      <a:pt x="662" y="3529"/>
                      <a:pt x="662" y="3750"/>
                    </a:cubicBezTo>
                    <a:cubicBezTo>
                      <a:pt x="662" y="3939"/>
                      <a:pt x="505" y="4096"/>
                      <a:pt x="316" y="4096"/>
                    </a:cubicBezTo>
                    <a:lnTo>
                      <a:pt x="1" y="4096"/>
                    </a:lnTo>
                    <a:cubicBezTo>
                      <a:pt x="158" y="5892"/>
                      <a:pt x="1607" y="7310"/>
                      <a:pt x="3372" y="7467"/>
                    </a:cubicBezTo>
                    <a:lnTo>
                      <a:pt x="3372" y="7121"/>
                    </a:lnTo>
                    <a:cubicBezTo>
                      <a:pt x="3372" y="6932"/>
                      <a:pt x="3529" y="6774"/>
                      <a:pt x="3750" y="6774"/>
                    </a:cubicBezTo>
                    <a:cubicBezTo>
                      <a:pt x="3939" y="6774"/>
                      <a:pt x="4096" y="6932"/>
                      <a:pt x="4096" y="7121"/>
                    </a:cubicBezTo>
                    <a:lnTo>
                      <a:pt x="4096" y="7436"/>
                    </a:lnTo>
                    <a:lnTo>
                      <a:pt x="4254" y="7436"/>
                    </a:lnTo>
                    <a:cubicBezTo>
                      <a:pt x="4254" y="7373"/>
                      <a:pt x="4285" y="7278"/>
                      <a:pt x="4317" y="7215"/>
                    </a:cubicBezTo>
                    <a:cubicBezTo>
                      <a:pt x="4443" y="6900"/>
                      <a:pt x="4758" y="6648"/>
                      <a:pt x="5073" y="6617"/>
                    </a:cubicBezTo>
                    <a:lnTo>
                      <a:pt x="6491" y="6333"/>
                    </a:lnTo>
                    <a:cubicBezTo>
                      <a:pt x="7089" y="5703"/>
                      <a:pt x="7404" y="5010"/>
                      <a:pt x="7467" y="4096"/>
                    </a:cubicBezTo>
                    <a:lnTo>
                      <a:pt x="7152" y="4096"/>
                    </a:lnTo>
                    <a:cubicBezTo>
                      <a:pt x="6963" y="4096"/>
                      <a:pt x="6806" y="3939"/>
                      <a:pt x="6806" y="3750"/>
                    </a:cubicBezTo>
                    <a:cubicBezTo>
                      <a:pt x="6806" y="3529"/>
                      <a:pt x="6963" y="3372"/>
                      <a:pt x="7152" y="3372"/>
                    </a:cubicBezTo>
                    <a:lnTo>
                      <a:pt x="7467" y="3372"/>
                    </a:lnTo>
                    <a:cubicBezTo>
                      <a:pt x="7310" y="1576"/>
                      <a:pt x="5861" y="158"/>
                      <a:pt x="4096" y="1"/>
                    </a:cubicBezTo>
                    <a:lnTo>
                      <a:pt x="4096" y="316"/>
                    </a:lnTo>
                    <a:cubicBezTo>
                      <a:pt x="4096" y="505"/>
                      <a:pt x="3939" y="662"/>
                      <a:pt x="3750" y="662"/>
                    </a:cubicBezTo>
                    <a:cubicBezTo>
                      <a:pt x="3529" y="662"/>
                      <a:pt x="3372" y="505"/>
                      <a:pt x="3372" y="316"/>
                    </a:cubicBezTo>
                    <a:lnTo>
                      <a:pt x="3372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8" name="Google Shape;1758;p35"/>
              <p:cNvSpPr/>
              <p:nvPr/>
            </p:nvSpPr>
            <p:spPr>
              <a:xfrm>
                <a:off x="-33944775" y="3945575"/>
                <a:ext cx="232375" cy="247350"/>
              </a:xfrm>
              <a:custGeom>
                <a:avLst/>
                <a:gdLst/>
                <a:ahLst/>
                <a:cxnLst/>
                <a:rect l="l" t="t" r="r" b="b"/>
                <a:pathLst>
                  <a:path w="9295" h="9894" extrusionOk="0">
                    <a:moveTo>
                      <a:pt x="3466" y="1"/>
                    </a:moveTo>
                    <a:cubicBezTo>
                      <a:pt x="2490" y="1"/>
                      <a:pt x="1450" y="316"/>
                      <a:pt x="1103" y="536"/>
                    </a:cubicBezTo>
                    <a:lnTo>
                      <a:pt x="1040" y="410"/>
                    </a:lnTo>
                    <a:cubicBezTo>
                      <a:pt x="970" y="340"/>
                      <a:pt x="881" y="304"/>
                      <a:pt x="788" y="304"/>
                    </a:cubicBezTo>
                    <a:cubicBezTo>
                      <a:pt x="757" y="304"/>
                      <a:pt x="725" y="308"/>
                      <a:pt x="694" y="316"/>
                    </a:cubicBezTo>
                    <a:cubicBezTo>
                      <a:pt x="599" y="379"/>
                      <a:pt x="505" y="473"/>
                      <a:pt x="473" y="568"/>
                    </a:cubicBezTo>
                    <a:cubicBezTo>
                      <a:pt x="347" y="1041"/>
                      <a:pt x="442" y="726"/>
                      <a:pt x="32" y="2143"/>
                    </a:cubicBezTo>
                    <a:cubicBezTo>
                      <a:pt x="1" y="2269"/>
                      <a:pt x="32" y="2395"/>
                      <a:pt x="127" y="2458"/>
                    </a:cubicBezTo>
                    <a:cubicBezTo>
                      <a:pt x="253" y="2584"/>
                      <a:pt x="316" y="2584"/>
                      <a:pt x="473" y="2584"/>
                    </a:cubicBezTo>
                    <a:lnTo>
                      <a:pt x="2049" y="2332"/>
                    </a:lnTo>
                    <a:cubicBezTo>
                      <a:pt x="2238" y="2301"/>
                      <a:pt x="2395" y="2080"/>
                      <a:pt x="2332" y="1860"/>
                    </a:cubicBezTo>
                    <a:lnTo>
                      <a:pt x="2206" y="1545"/>
                    </a:lnTo>
                    <a:cubicBezTo>
                      <a:pt x="2647" y="1450"/>
                      <a:pt x="3057" y="1356"/>
                      <a:pt x="3529" y="1356"/>
                    </a:cubicBezTo>
                    <a:cubicBezTo>
                      <a:pt x="5987" y="1356"/>
                      <a:pt x="8003" y="3372"/>
                      <a:pt x="8003" y="5798"/>
                    </a:cubicBezTo>
                    <a:cubicBezTo>
                      <a:pt x="8003" y="6806"/>
                      <a:pt x="7688" y="7657"/>
                      <a:pt x="7152" y="8413"/>
                    </a:cubicBezTo>
                    <a:cubicBezTo>
                      <a:pt x="7278" y="8444"/>
                      <a:pt x="7404" y="8539"/>
                      <a:pt x="7530" y="8633"/>
                    </a:cubicBezTo>
                    <a:cubicBezTo>
                      <a:pt x="7751" y="8885"/>
                      <a:pt x="7845" y="9232"/>
                      <a:pt x="7751" y="9578"/>
                    </a:cubicBezTo>
                    <a:lnTo>
                      <a:pt x="7593" y="9893"/>
                    </a:lnTo>
                    <a:cubicBezTo>
                      <a:pt x="8633" y="8854"/>
                      <a:pt x="9295" y="7436"/>
                      <a:pt x="9295" y="5861"/>
                    </a:cubicBezTo>
                    <a:cubicBezTo>
                      <a:pt x="9295" y="2616"/>
                      <a:pt x="6648" y="1"/>
                      <a:pt x="346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9" name="Google Shape;1759;p35"/>
              <p:cNvSpPr/>
              <p:nvPr/>
            </p:nvSpPr>
            <p:spPr>
              <a:xfrm>
                <a:off x="-34005425" y="3987325"/>
                <a:ext cx="237100" cy="250500"/>
              </a:xfrm>
              <a:custGeom>
                <a:avLst/>
                <a:gdLst/>
                <a:ahLst/>
                <a:cxnLst/>
                <a:rect l="l" t="t" r="r" b="b"/>
                <a:pathLst>
                  <a:path w="9484" h="10020" extrusionOk="0">
                    <a:moveTo>
                      <a:pt x="1797" y="1"/>
                    </a:moveTo>
                    <a:lnTo>
                      <a:pt x="1797" y="1"/>
                    </a:lnTo>
                    <a:cubicBezTo>
                      <a:pt x="694" y="1072"/>
                      <a:pt x="1" y="2521"/>
                      <a:pt x="1" y="4191"/>
                    </a:cubicBezTo>
                    <a:cubicBezTo>
                      <a:pt x="64" y="7373"/>
                      <a:pt x="2647" y="10019"/>
                      <a:pt x="5892" y="10019"/>
                    </a:cubicBezTo>
                    <a:cubicBezTo>
                      <a:pt x="6239" y="10019"/>
                      <a:pt x="7972" y="9736"/>
                      <a:pt x="8224" y="9547"/>
                    </a:cubicBezTo>
                    <a:cubicBezTo>
                      <a:pt x="8255" y="9547"/>
                      <a:pt x="8287" y="9484"/>
                      <a:pt x="8350" y="9484"/>
                    </a:cubicBezTo>
                    <a:lnTo>
                      <a:pt x="8507" y="9641"/>
                    </a:lnTo>
                    <a:cubicBezTo>
                      <a:pt x="8576" y="9710"/>
                      <a:pt x="8661" y="9741"/>
                      <a:pt x="8743" y="9741"/>
                    </a:cubicBezTo>
                    <a:cubicBezTo>
                      <a:pt x="8887" y="9741"/>
                      <a:pt x="9023" y="9644"/>
                      <a:pt x="9043" y="9484"/>
                    </a:cubicBezTo>
                    <a:lnTo>
                      <a:pt x="9169" y="9011"/>
                    </a:lnTo>
                    <a:lnTo>
                      <a:pt x="9452" y="7814"/>
                    </a:lnTo>
                    <a:cubicBezTo>
                      <a:pt x="9484" y="7688"/>
                      <a:pt x="9452" y="7562"/>
                      <a:pt x="9358" y="7467"/>
                    </a:cubicBezTo>
                    <a:cubicBezTo>
                      <a:pt x="9278" y="7407"/>
                      <a:pt x="9211" y="7385"/>
                      <a:pt x="9132" y="7385"/>
                    </a:cubicBezTo>
                    <a:cubicBezTo>
                      <a:pt x="9087" y="7385"/>
                      <a:pt x="9037" y="7393"/>
                      <a:pt x="8980" y="7404"/>
                    </a:cubicBezTo>
                    <a:lnTo>
                      <a:pt x="7310" y="7719"/>
                    </a:lnTo>
                    <a:cubicBezTo>
                      <a:pt x="7089" y="7751"/>
                      <a:pt x="6963" y="8034"/>
                      <a:pt x="7089" y="8223"/>
                    </a:cubicBezTo>
                    <a:lnTo>
                      <a:pt x="7184" y="8444"/>
                    </a:lnTo>
                    <a:cubicBezTo>
                      <a:pt x="6774" y="8538"/>
                      <a:pt x="6333" y="8633"/>
                      <a:pt x="5861" y="8633"/>
                    </a:cubicBezTo>
                    <a:cubicBezTo>
                      <a:pt x="3403" y="8633"/>
                      <a:pt x="1419" y="6648"/>
                      <a:pt x="1419" y="4191"/>
                    </a:cubicBezTo>
                    <a:cubicBezTo>
                      <a:pt x="1419" y="3183"/>
                      <a:pt x="1734" y="2269"/>
                      <a:pt x="2269" y="1544"/>
                    </a:cubicBezTo>
                    <a:cubicBezTo>
                      <a:pt x="2143" y="1481"/>
                      <a:pt x="2049" y="1418"/>
                      <a:pt x="1954" y="1292"/>
                    </a:cubicBezTo>
                    <a:cubicBezTo>
                      <a:pt x="1734" y="1009"/>
                      <a:pt x="1639" y="662"/>
                      <a:pt x="1734" y="316"/>
                    </a:cubicBezTo>
                    <a:lnTo>
                      <a:pt x="1797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757;p35"/>
              <p:cNvSpPr/>
              <p:nvPr/>
            </p:nvSpPr>
            <p:spPr>
              <a:xfrm>
                <a:off x="-34131382" y="4009715"/>
                <a:ext cx="762042" cy="186700"/>
              </a:xfrm>
              <a:custGeom>
                <a:avLst/>
                <a:gdLst/>
                <a:ahLst/>
                <a:cxnLst/>
                <a:rect l="l" t="t" r="r" b="b"/>
                <a:pathLst>
                  <a:path w="7468" h="7468" extrusionOk="0">
                    <a:moveTo>
                      <a:pt x="5861" y="2017"/>
                    </a:moveTo>
                    <a:cubicBezTo>
                      <a:pt x="6050" y="2017"/>
                      <a:pt x="6207" y="2143"/>
                      <a:pt x="6207" y="2364"/>
                    </a:cubicBezTo>
                    <a:lnTo>
                      <a:pt x="6207" y="3750"/>
                    </a:lnTo>
                    <a:lnTo>
                      <a:pt x="6207" y="5104"/>
                    </a:lnTo>
                    <a:cubicBezTo>
                      <a:pt x="6207" y="5325"/>
                      <a:pt x="6050" y="5451"/>
                      <a:pt x="5861" y="5451"/>
                    </a:cubicBezTo>
                    <a:cubicBezTo>
                      <a:pt x="5672" y="5451"/>
                      <a:pt x="5514" y="5325"/>
                      <a:pt x="5514" y="5104"/>
                    </a:cubicBezTo>
                    <a:lnTo>
                      <a:pt x="5514" y="4096"/>
                    </a:lnTo>
                    <a:lnTo>
                      <a:pt x="4474" y="4096"/>
                    </a:lnTo>
                    <a:cubicBezTo>
                      <a:pt x="4285" y="4096"/>
                      <a:pt x="4128" y="3939"/>
                      <a:pt x="4128" y="3750"/>
                    </a:cubicBezTo>
                    <a:lnTo>
                      <a:pt x="4128" y="2364"/>
                    </a:lnTo>
                    <a:cubicBezTo>
                      <a:pt x="4128" y="2143"/>
                      <a:pt x="4285" y="2017"/>
                      <a:pt x="4474" y="2017"/>
                    </a:cubicBezTo>
                    <a:cubicBezTo>
                      <a:pt x="4695" y="2017"/>
                      <a:pt x="4852" y="2143"/>
                      <a:pt x="4852" y="2364"/>
                    </a:cubicBezTo>
                    <a:lnTo>
                      <a:pt x="4852" y="3372"/>
                    </a:lnTo>
                    <a:lnTo>
                      <a:pt x="5514" y="3372"/>
                    </a:lnTo>
                    <a:lnTo>
                      <a:pt x="5514" y="2364"/>
                    </a:lnTo>
                    <a:cubicBezTo>
                      <a:pt x="5514" y="2143"/>
                      <a:pt x="5672" y="2017"/>
                      <a:pt x="5861" y="2017"/>
                    </a:cubicBezTo>
                    <a:close/>
                    <a:moveTo>
                      <a:pt x="2332" y="2017"/>
                    </a:moveTo>
                    <a:cubicBezTo>
                      <a:pt x="2868" y="2017"/>
                      <a:pt x="3340" y="2490"/>
                      <a:pt x="3340" y="3025"/>
                    </a:cubicBezTo>
                    <a:lnTo>
                      <a:pt x="3340" y="3309"/>
                    </a:lnTo>
                    <a:lnTo>
                      <a:pt x="3435" y="3309"/>
                    </a:lnTo>
                    <a:cubicBezTo>
                      <a:pt x="3435" y="3687"/>
                      <a:pt x="3183" y="4065"/>
                      <a:pt x="2868" y="4222"/>
                    </a:cubicBezTo>
                    <a:lnTo>
                      <a:pt x="2238" y="4537"/>
                    </a:lnTo>
                    <a:cubicBezTo>
                      <a:pt x="2175" y="4569"/>
                      <a:pt x="2080" y="4632"/>
                      <a:pt x="2049" y="4758"/>
                    </a:cubicBezTo>
                    <a:lnTo>
                      <a:pt x="3057" y="4758"/>
                    </a:lnTo>
                    <a:cubicBezTo>
                      <a:pt x="3277" y="4758"/>
                      <a:pt x="3435" y="4915"/>
                      <a:pt x="3435" y="5104"/>
                    </a:cubicBezTo>
                    <a:cubicBezTo>
                      <a:pt x="3435" y="5325"/>
                      <a:pt x="3277" y="5483"/>
                      <a:pt x="3057" y="5483"/>
                    </a:cubicBezTo>
                    <a:lnTo>
                      <a:pt x="1702" y="5483"/>
                    </a:lnTo>
                    <a:cubicBezTo>
                      <a:pt x="1481" y="5483"/>
                      <a:pt x="1324" y="5325"/>
                      <a:pt x="1324" y="5104"/>
                    </a:cubicBezTo>
                    <a:lnTo>
                      <a:pt x="1324" y="4852"/>
                    </a:lnTo>
                    <a:cubicBezTo>
                      <a:pt x="1324" y="4443"/>
                      <a:pt x="1576" y="4096"/>
                      <a:pt x="1891" y="3939"/>
                    </a:cubicBezTo>
                    <a:lnTo>
                      <a:pt x="2521" y="3624"/>
                    </a:lnTo>
                    <a:cubicBezTo>
                      <a:pt x="2647" y="3592"/>
                      <a:pt x="2710" y="3466"/>
                      <a:pt x="2710" y="3309"/>
                    </a:cubicBezTo>
                    <a:lnTo>
                      <a:pt x="2710" y="3025"/>
                    </a:lnTo>
                    <a:cubicBezTo>
                      <a:pt x="2710" y="2836"/>
                      <a:pt x="2553" y="2679"/>
                      <a:pt x="2364" y="2679"/>
                    </a:cubicBezTo>
                    <a:cubicBezTo>
                      <a:pt x="2175" y="2679"/>
                      <a:pt x="2017" y="2836"/>
                      <a:pt x="2017" y="3025"/>
                    </a:cubicBezTo>
                    <a:cubicBezTo>
                      <a:pt x="2017" y="3214"/>
                      <a:pt x="1859" y="3372"/>
                      <a:pt x="1639" y="3372"/>
                    </a:cubicBezTo>
                    <a:cubicBezTo>
                      <a:pt x="1450" y="3372"/>
                      <a:pt x="1292" y="3214"/>
                      <a:pt x="1292" y="3025"/>
                    </a:cubicBezTo>
                    <a:cubicBezTo>
                      <a:pt x="1292" y="2490"/>
                      <a:pt x="1765" y="2017"/>
                      <a:pt x="2332" y="2017"/>
                    </a:cubicBezTo>
                    <a:close/>
                    <a:moveTo>
                      <a:pt x="3214" y="1"/>
                    </a:moveTo>
                    <a:cubicBezTo>
                      <a:pt x="3214" y="127"/>
                      <a:pt x="3183" y="284"/>
                      <a:pt x="3120" y="379"/>
                    </a:cubicBezTo>
                    <a:cubicBezTo>
                      <a:pt x="2962" y="662"/>
                      <a:pt x="2679" y="914"/>
                      <a:pt x="2364" y="946"/>
                    </a:cubicBezTo>
                    <a:lnTo>
                      <a:pt x="1009" y="1135"/>
                    </a:lnTo>
                    <a:cubicBezTo>
                      <a:pt x="473" y="1733"/>
                      <a:pt x="64" y="2521"/>
                      <a:pt x="1" y="3372"/>
                    </a:cubicBezTo>
                    <a:lnTo>
                      <a:pt x="316" y="3372"/>
                    </a:lnTo>
                    <a:cubicBezTo>
                      <a:pt x="505" y="3372"/>
                      <a:pt x="662" y="3529"/>
                      <a:pt x="662" y="3750"/>
                    </a:cubicBezTo>
                    <a:cubicBezTo>
                      <a:pt x="662" y="3939"/>
                      <a:pt x="505" y="4096"/>
                      <a:pt x="316" y="4096"/>
                    </a:cubicBezTo>
                    <a:lnTo>
                      <a:pt x="1" y="4096"/>
                    </a:lnTo>
                    <a:cubicBezTo>
                      <a:pt x="158" y="5892"/>
                      <a:pt x="1607" y="7310"/>
                      <a:pt x="3372" y="7467"/>
                    </a:cubicBezTo>
                    <a:lnTo>
                      <a:pt x="3372" y="7121"/>
                    </a:lnTo>
                    <a:cubicBezTo>
                      <a:pt x="3372" y="6932"/>
                      <a:pt x="3529" y="6774"/>
                      <a:pt x="3750" y="6774"/>
                    </a:cubicBezTo>
                    <a:cubicBezTo>
                      <a:pt x="3939" y="6774"/>
                      <a:pt x="4096" y="6932"/>
                      <a:pt x="4096" y="7121"/>
                    </a:cubicBezTo>
                    <a:lnTo>
                      <a:pt x="4096" y="7436"/>
                    </a:lnTo>
                    <a:lnTo>
                      <a:pt x="4254" y="7436"/>
                    </a:lnTo>
                    <a:cubicBezTo>
                      <a:pt x="4254" y="7373"/>
                      <a:pt x="4285" y="7278"/>
                      <a:pt x="4317" y="7215"/>
                    </a:cubicBezTo>
                    <a:cubicBezTo>
                      <a:pt x="4443" y="6900"/>
                      <a:pt x="4758" y="6648"/>
                      <a:pt x="5073" y="6617"/>
                    </a:cubicBezTo>
                    <a:lnTo>
                      <a:pt x="6491" y="6333"/>
                    </a:lnTo>
                    <a:cubicBezTo>
                      <a:pt x="7089" y="5703"/>
                      <a:pt x="7404" y="5010"/>
                      <a:pt x="7467" y="4096"/>
                    </a:cubicBezTo>
                    <a:lnTo>
                      <a:pt x="7152" y="4096"/>
                    </a:lnTo>
                    <a:cubicBezTo>
                      <a:pt x="6963" y="4096"/>
                      <a:pt x="6806" y="3939"/>
                      <a:pt x="6806" y="3750"/>
                    </a:cubicBezTo>
                    <a:cubicBezTo>
                      <a:pt x="6806" y="3529"/>
                      <a:pt x="6963" y="3372"/>
                      <a:pt x="7152" y="3372"/>
                    </a:cubicBezTo>
                    <a:lnTo>
                      <a:pt x="7467" y="3372"/>
                    </a:lnTo>
                    <a:cubicBezTo>
                      <a:pt x="7310" y="1576"/>
                      <a:pt x="5861" y="158"/>
                      <a:pt x="4096" y="1"/>
                    </a:cubicBezTo>
                    <a:lnTo>
                      <a:pt x="4096" y="316"/>
                    </a:lnTo>
                    <a:cubicBezTo>
                      <a:pt x="4096" y="505"/>
                      <a:pt x="3939" y="662"/>
                      <a:pt x="3750" y="662"/>
                    </a:cubicBezTo>
                    <a:cubicBezTo>
                      <a:pt x="3529" y="662"/>
                      <a:pt x="3372" y="505"/>
                      <a:pt x="3372" y="316"/>
                    </a:cubicBezTo>
                    <a:lnTo>
                      <a:pt x="3372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60" name="Google Shape;1760;p35"/>
            <p:cNvSpPr txBox="1"/>
            <p:nvPr/>
          </p:nvSpPr>
          <p:spPr>
            <a:xfrm>
              <a:off x="1984297" y="3566038"/>
              <a:ext cx="14991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ctr" rtl="1"/>
              <a:r>
                <a:rPr lang="fa-IR" sz="900" dirty="0" smtClean="0">
                  <a:solidFill>
                    <a:srgbClr val="434343"/>
                  </a:solidFill>
                  <a:latin typeface="Shabnam" panose="020B0603030804020204" pitchFamily="34" charset="-78"/>
                  <a:ea typeface="Roboto"/>
                  <a:cs typeface="Shabnam" panose="020B0603030804020204" pitchFamily="34" charset="-78"/>
                  <a:sym typeface="Roboto"/>
                </a:rPr>
                <a:t>کتاب</a:t>
              </a:r>
              <a:r>
                <a:rPr lang="fa-IR" sz="900" dirty="0" smtClean="0"/>
                <a:t> </a:t>
              </a:r>
              <a:r>
                <a:rPr lang="fa-IR" sz="900" dirty="0"/>
                <a:t>عکس «گنج پیدا» اثر بهمن جلالی است. نام بهمن جلالی برای عکاسان حرفه‌ای و علاقه‌مندان به این هنر نامی معتبر و آشنا است</a:t>
              </a:r>
              <a:r>
                <a:rPr lang="fa-IR" sz="900" dirty="0" smtClean="0"/>
                <a:t>.</a:t>
              </a:r>
              <a:endParaRPr lang="fa-IR" sz="900" dirty="0">
                <a:solidFill>
                  <a:srgbClr val="434343"/>
                </a:solidFill>
                <a:latin typeface="Shabnam" panose="020B0603030804020204" pitchFamily="34" charset="-78"/>
                <a:ea typeface="Roboto"/>
                <a:cs typeface="Shabnam" panose="020B0603030804020204" pitchFamily="34" charset="-78"/>
                <a:sym typeface="Roboto"/>
              </a:endParaRPr>
            </a:p>
          </p:txBody>
        </p:sp>
      </p:grpSp>
      <p:grpSp>
        <p:nvGrpSpPr>
          <p:cNvPr id="1761" name="Google Shape;1761;p35"/>
          <p:cNvGrpSpPr/>
          <p:nvPr/>
        </p:nvGrpSpPr>
        <p:grpSpPr>
          <a:xfrm>
            <a:off x="4476376" y="2149542"/>
            <a:ext cx="1499100" cy="1951396"/>
            <a:chOff x="4476376" y="2149542"/>
            <a:chExt cx="1499100" cy="1951396"/>
          </a:xfrm>
        </p:grpSpPr>
        <p:sp>
          <p:nvSpPr>
            <p:cNvPr id="1762" name="Google Shape;1762;p35"/>
            <p:cNvSpPr/>
            <p:nvPr/>
          </p:nvSpPr>
          <p:spPr>
            <a:xfrm>
              <a:off x="5148448" y="2878687"/>
              <a:ext cx="9536" cy="47648"/>
            </a:xfrm>
            <a:custGeom>
              <a:avLst/>
              <a:gdLst/>
              <a:ahLst/>
              <a:cxnLst/>
              <a:rect l="l" t="t" r="r" b="b"/>
              <a:pathLst>
                <a:path w="298" h="1489" extrusionOk="0">
                  <a:moveTo>
                    <a:pt x="0" y="1"/>
                  </a:moveTo>
                  <a:lnTo>
                    <a:pt x="0" y="1489"/>
                  </a:lnTo>
                  <a:lnTo>
                    <a:pt x="298" y="1489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rgbClr val="646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63" name="Google Shape;1763;p35"/>
            <p:cNvGrpSpPr/>
            <p:nvPr/>
          </p:nvGrpSpPr>
          <p:grpSpPr>
            <a:xfrm>
              <a:off x="5077184" y="2658466"/>
              <a:ext cx="66720" cy="831360"/>
              <a:chOff x="5117952" y="2967078"/>
              <a:chExt cx="66720" cy="831360"/>
            </a:xfrm>
          </p:grpSpPr>
          <p:sp>
            <p:nvSpPr>
              <p:cNvPr id="1764" name="Google Shape;1764;p35"/>
              <p:cNvSpPr/>
              <p:nvPr/>
            </p:nvSpPr>
            <p:spPr>
              <a:xfrm>
                <a:off x="5148448" y="3052806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5" name="Google Shape;1765;p35"/>
              <p:cNvSpPr/>
              <p:nvPr/>
            </p:nvSpPr>
            <p:spPr>
              <a:xfrm>
                <a:off x="5148448" y="3138534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6" name="Google Shape;1766;p35"/>
              <p:cNvSpPr/>
              <p:nvPr/>
            </p:nvSpPr>
            <p:spPr>
              <a:xfrm>
                <a:off x="5148448" y="3224262"/>
                <a:ext cx="9536" cy="4764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89" extrusionOk="0">
                    <a:moveTo>
                      <a:pt x="0" y="0"/>
                    </a:moveTo>
                    <a:lnTo>
                      <a:pt x="0" y="1488"/>
                    </a:lnTo>
                    <a:lnTo>
                      <a:pt x="298" y="1488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7" name="Google Shape;1767;p35"/>
              <p:cNvSpPr/>
              <p:nvPr/>
            </p:nvSpPr>
            <p:spPr>
              <a:xfrm>
                <a:off x="5148448" y="2967078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8" name="Google Shape;1768;p35"/>
              <p:cNvSpPr/>
              <p:nvPr/>
            </p:nvSpPr>
            <p:spPr>
              <a:xfrm>
                <a:off x="5148448" y="3657830"/>
                <a:ext cx="9536" cy="4268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34" extrusionOk="0">
                    <a:moveTo>
                      <a:pt x="0" y="0"/>
                    </a:moveTo>
                    <a:lnTo>
                      <a:pt x="0" y="1334"/>
                    </a:lnTo>
                    <a:lnTo>
                      <a:pt x="298" y="1334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9" name="Google Shape;1769;p35"/>
              <p:cNvSpPr/>
              <p:nvPr/>
            </p:nvSpPr>
            <p:spPr>
              <a:xfrm>
                <a:off x="5148448" y="3572102"/>
                <a:ext cx="9536" cy="4268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34" extrusionOk="0">
                    <a:moveTo>
                      <a:pt x="0" y="0"/>
                    </a:moveTo>
                    <a:lnTo>
                      <a:pt x="0" y="1334"/>
                    </a:lnTo>
                    <a:lnTo>
                      <a:pt x="298" y="1334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0" name="Google Shape;1770;p35"/>
              <p:cNvSpPr/>
              <p:nvPr/>
            </p:nvSpPr>
            <p:spPr>
              <a:xfrm>
                <a:off x="5148448" y="3481414"/>
                <a:ext cx="9536" cy="4764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89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1" name="Google Shape;1771;p35"/>
              <p:cNvSpPr/>
              <p:nvPr/>
            </p:nvSpPr>
            <p:spPr>
              <a:xfrm>
                <a:off x="5148448" y="3395686"/>
                <a:ext cx="9536" cy="47680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90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2" name="Google Shape;1772;p35"/>
              <p:cNvSpPr/>
              <p:nvPr/>
            </p:nvSpPr>
            <p:spPr>
              <a:xfrm>
                <a:off x="5148448" y="3309958"/>
                <a:ext cx="9536" cy="47680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90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3" name="Google Shape;1773;p35"/>
              <p:cNvSpPr/>
              <p:nvPr/>
            </p:nvSpPr>
            <p:spPr>
              <a:xfrm>
                <a:off x="5117952" y="3731750"/>
                <a:ext cx="66720" cy="66688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2084" extrusionOk="0">
                    <a:moveTo>
                      <a:pt x="1037" y="0"/>
                    </a:moveTo>
                    <a:cubicBezTo>
                      <a:pt x="465" y="0"/>
                      <a:pt x="1" y="464"/>
                      <a:pt x="1" y="1048"/>
                    </a:cubicBezTo>
                    <a:cubicBezTo>
                      <a:pt x="1" y="1619"/>
                      <a:pt x="465" y="2084"/>
                      <a:pt x="1037" y="2084"/>
                    </a:cubicBezTo>
                    <a:cubicBezTo>
                      <a:pt x="1620" y="2084"/>
                      <a:pt x="2084" y="1619"/>
                      <a:pt x="2084" y="1048"/>
                    </a:cubicBezTo>
                    <a:cubicBezTo>
                      <a:pt x="2084" y="464"/>
                      <a:pt x="1620" y="0"/>
                      <a:pt x="1037" y="0"/>
                    </a:cubicBez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74" name="Google Shape;1774;p35"/>
            <p:cNvSpPr/>
            <p:nvPr/>
          </p:nvSpPr>
          <p:spPr>
            <a:xfrm>
              <a:off x="4479008" y="2582271"/>
              <a:ext cx="1263072" cy="352064"/>
            </a:xfrm>
            <a:custGeom>
              <a:avLst/>
              <a:gdLst/>
              <a:ahLst/>
              <a:cxnLst/>
              <a:rect l="l" t="t" r="r" b="b"/>
              <a:pathLst>
                <a:path w="39471" h="11002" extrusionOk="0">
                  <a:moveTo>
                    <a:pt x="1227" y="1"/>
                  </a:moveTo>
                  <a:cubicBezTo>
                    <a:pt x="465" y="1"/>
                    <a:pt x="1" y="858"/>
                    <a:pt x="418" y="1501"/>
                  </a:cubicBezTo>
                  <a:lnTo>
                    <a:pt x="6359" y="10561"/>
                  </a:lnTo>
                  <a:cubicBezTo>
                    <a:pt x="6537" y="10835"/>
                    <a:pt x="6847" y="11002"/>
                    <a:pt x="7168" y="11002"/>
                  </a:cubicBezTo>
                  <a:lnTo>
                    <a:pt x="38232" y="11002"/>
                  </a:lnTo>
                  <a:cubicBezTo>
                    <a:pt x="39006" y="11002"/>
                    <a:pt x="39470" y="10145"/>
                    <a:pt x="39041" y="9502"/>
                  </a:cubicBezTo>
                  <a:lnTo>
                    <a:pt x="33112" y="441"/>
                  </a:lnTo>
                  <a:cubicBezTo>
                    <a:pt x="32934" y="167"/>
                    <a:pt x="32624" y="1"/>
                    <a:pt x="323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dirty="0" smtClean="0">
                  <a:solidFill>
                    <a:srgbClr val="FFFFFF"/>
                  </a:solidFill>
                  <a:latin typeface="Shabnam" panose="020B0603030804020204" pitchFamily="34" charset="-78"/>
                  <a:ea typeface="Fira Sans Extra Condensed Medium"/>
                  <a:cs typeface="Shabnam" panose="020B0603030804020204" pitchFamily="34" charset="-78"/>
                  <a:sym typeface="Fira Sans Extra Condensed Medium"/>
                </a:rPr>
                <a:t>ماسوله 67</a:t>
              </a:r>
              <a:endParaRPr dirty="0">
                <a:solidFill>
                  <a:srgbClr val="FFFFFF"/>
                </a:solidFill>
                <a:latin typeface="Shabnam" panose="020B0603030804020204" pitchFamily="34" charset="-78"/>
                <a:ea typeface="Fira Sans Extra Condensed Medium"/>
                <a:cs typeface="Shabnam" panose="020B0603030804020204" pitchFamily="34" charset="-78"/>
                <a:sym typeface="Fira Sans Extra Condensed Medium"/>
              </a:endParaRPr>
            </a:p>
          </p:txBody>
        </p:sp>
        <p:grpSp>
          <p:nvGrpSpPr>
            <p:cNvPr id="1775" name="Google Shape;1775;p35"/>
            <p:cNvGrpSpPr/>
            <p:nvPr/>
          </p:nvGrpSpPr>
          <p:grpSpPr>
            <a:xfrm>
              <a:off x="4933721" y="2149542"/>
              <a:ext cx="353645" cy="356527"/>
              <a:chOff x="-31452725" y="3191825"/>
              <a:chExt cx="291450" cy="293825"/>
            </a:xfrm>
          </p:grpSpPr>
          <p:sp>
            <p:nvSpPr>
              <p:cNvPr id="1776" name="Google Shape;1776;p35"/>
              <p:cNvSpPr/>
              <p:nvPr/>
            </p:nvSpPr>
            <p:spPr>
              <a:xfrm>
                <a:off x="-31314900" y="3278475"/>
                <a:ext cx="103200" cy="18125"/>
              </a:xfrm>
              <a:custGeom>
                <a:avLst/>
                <a:gdLst/>
                <a:ahLst/>
                <a:cxnLst/>
                <a:rect l="l" t="t" r="r" b="b"/>
                <a:pathLst>
                  <a:path w="4128" h="725" extrusionOk="0">
                    <a:moveTo>
                      <a:pt x="1" y="0"/>
                    </a:moveTo>
                    <a:lnTo>
                      <a:pt x="1" y="725"/>
                    </a:lnTo>
                    <a:lnTo>
                      <a:pt x="4128" y="725"/>
                    </a:lnTo>
                    <a:lnTo>
                      <a:pt x="412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7" name="Google Shape;1777;p35"/>
              <p:cNvSpPr/>
              <p:nvPr/>
            </p:nvSpPr>
            <p:spPr>
              <a:xfrm>
                <a:off x="-31367675" y="3227275"/>
                <a:ext cx="206400" cy="221350"/>
              </a:xfrm>
              <a:custGeom>
                <a:avLst/>
                <a:gdLst/>
                <a:ahLst/>
                <a:cxnLst/>
                <a:rect l="l" t="t" r="r" b="b"/>
                <a:pathLst>
                  <a:path w="8256" h="8854" extrusionOk="0">
                    <a:moveTo>
                      <a:pt x="6554" y="1387"/>
                    </a:moveTo>
                    <a:cubicBezTo>
                      <a:pt x="6743" y="1387"/>
                      <a:pt x="6901" y="1544"/>
                      <a:pt x="6901" y="1733"/>
                    </a:cubicBezTo>
                    <a:lnTo>
                      <a:pt x="6901" y="3119"/>
                    </a:lnTo>
                    <a:cubicBezTo>
                      <a:pt x="6901" y="3309"/>
                      <a:pt x="6743" y="3466"/>
                      <a:pt x="6554" y="3466"/>
                    </a:cubicBezTo>
                    <a:lnTo>
                      <a:pt x="1734" y="3466"/>
                    </a:lnTo>
                    <a:cubicBezTo>
                      <a:pt x="1545" y="3466"/>
                      <a:pt x="1387" y="3309"/>
                      <a:pt x="1387" y="3119"/>
                    </a:cubicBezTo>
                    <a:lnTo>
                      <a:pt x="1387" y="1733"/>
                    </a:lnTo>
                    <a:cubicBezTo>
                      <a:pt x="1387" y="1544"/>
                      <a:pt x="1545" y="1387"/>
                      <a:pt x="1734" y="1387"/>
                    </a:cubicBezTo>
                    <a:close/>
                    <a:moveTo>
                      <a:pt x="2427" y="4096"/>
                    </a:moveTo>
                    <a:cubicBezTo>
                      <a:pt x="2616" y="4096"/>
                      <a:pt x="2773" y="4254"/>
                      <a:pt x="2773" y="4443"/>
                    </a:cubicBezTo>
                    <a:cubicBezTo>
                      <a:pt x="2773" y="4663"/>
                      <a:pt x="2616" y="4821"/>
                      <a:pt x="2427" y="4821"/>
                    </a:cubicBezTo>
                    <a:lnTo>
                      <a:pt x="1734" y="4821"/>
                    </a:lnTo>
                    <a:cubicBezTo>
                      <a:pt x="1545" y="4821"/>
                      <a:pt x="1387" y="4663"/>
                      <a:pt x="1387" y="4443"/>
                    </a:cubicBezTo>
                    <a:cubicBezTo>
                      <a:pt x="1387" y="4254"/>
                      <a:pt x="1545" y="4096"/>
                      <a:pt x="1734" y="4096"/>
                    </a:cubicBezTo>
                    <a:close/>
                    <a:moveTo>
                      <a:pt x="4475" y="4096"/>
                    </a:moveTo>
                    <a:cubicBezTo>
                      <a:pt x="4664" y="4096"/>
                      <a:pt x="4821" y="4254"/>
                      <a:pt x="4821" y="4443"/>
                    </a:cubicBezTo>
                    <a:cubicBezTo>
                      <a:pt x="4821" y="4663"/>
                      <a:pt x="4664" y="4821"/>
                      <a:pt x="4475" y="4821"/>
                    </a:cubicBezTo>
                    <a:lnTo>
                      <a:pt x="3782" y="4821"/>
                    </a:lnTo>
                    <a:cubicBezTo>
                      <a:pt x="3593" y="4821"/>
                      <a:pt x="3435" y="4663"/>
                      <a:pt x="3435" y="4443"/>
                    </a:cubicBezTo>
                    <a:cubicBezTo>
                      <a:pt x="3435" y="4254"/>
                      <a:pt x="3593" y="4096"/>
                      <a:pt x="3782" y="4096"/>
                    </a:cubicBezTo>
                    <a:close/>
                    <a:moveTo>
                      <a:pt x="6554" y="4096"/>
                    </a:moveTo>
                    <a:cubicBezTo>
                      <a:pt x="6743" y="4096"/>
                      <a:pt x="6901" y="4254"/>
                      <a:pt x="6901" y="4443"/>
                    </a:cubicBezTo>
                    <a:cubicBezTo>
                      <a:pt x="6901" y="4663"/>
                      <a:pt x="6743" y="4821"/>
                      <a:pt x="6554" y="4821"/>
                    </a:cubicBezTo>
                    <a:lnTo>
                      <a:pt x="5892" y="4821"/>
                    </a:lnTo>
                    <a:cubicBezTo>
                      <a:pt x="5672" y="4821"/>
                      <a:pt x="5514" y="4663"/>
                      <a:pt x="5514" y="4443"/>
                    </a:cubicBezTo>
                    <a:cubicBezTo>
                      <a:pt x="5514" y="4254"/>
                      <a:pt x="5672" y="4096"/>
                      <a:pt x="5892" y="4096"/>
                    </a:cubicBezTo>
                    <a:close/>
                    <a:moveTo>
                      <a:pt x="2427" y="5482"/>
                    </a:moveTo>
                    <a:cubicBezTo>
                      <a:pt x="2616" y="5482"/>
                      <a:pt x="2773" y="5640"/>
                      <a:pt x="2773" y="5829"/>
                    </a:cubicBezTo>
                    <a:cubicBezTo>
                      <a:pt x="2773" y="6018"/>
                      <a:pt x="2616" y="6175"/>
                      <a:pt x="2427" y="6175"/>
                    </a:cubicBezTo>
                    <a:lnTo>
                      <a:pt x="1734" y="6175"/>
                    </a:lnTo>
                    <a:cubicBezTo>
                      <a:pt x="1545" y="6175"/>
                      <a:pt x="1387" y="6018"/>
                      <a:pt x="1387" y="5829"/>
                    </a:cubicBezTo>
                    <a:cubicBezTo>
                      <a:pt x="1387" y="5640"/>
                      <a:pt x="1545" y="5482"/>
                      <a:pt x="1734" y="5482"/>
                    </a:cubicBezTo>
                    <a:close/>
                    <a:moveTo>
                      <a:pt x="4475" y="5482"/>
                    </a:moveTo>
                    <a:cubicBezTo>
                      <a:pt x="4664" y="5482"/>
                      <a:pt x="4821" y="5640"/>
                      <a:pt x="4821" y="5829"/>
                    </a:cubicBezTo>
                    <a:cubicBezTo>
                      <a:pt x="4821" y="6018"/>
                      <a:pt x="4664" y="6175"/>
                      <a:pt x="4475" y="6175"/>
                    </a:cubicBezTo>
                    <a:lnTo>
                      <a:pt x="3782" y="6175"/>
                    </a:lnTo>
                    <a:cubicBezTo>
                      <a:pt x="3593" y="6175"/>
                      <a:pt x="3435" y="6018"/>
                      <a:pt x="3435" y="5829"/>
                    </a:cubicBezTo>
                    <a:cubicBezTo>
                      <a:pt x="3435" y="5640"/>
                      <a:pt x="3593" y="5482"/>
                      <a:pt x="3782" y="5482"/>
                    </a:cubicBezTo>
                    <a:close/>
                    <a:moveTo>
                      <a:pt x="6554" y="5482"/>
                    </a:moveTo>
                    <a:cubicBezTo>
                      <a:pt x="6743" y="5482"/>
                      <a:pt x="6901" y="5640"/>
                      <a:pt x="6901" y="5829"/>
                    </a:cubicBezTo>
                    <a:cubicBezTo>
                      <a:pt x="6901" y="6018"/>
                      <a:pt x="6743" y="6175"/>
                      <a:pt x="6554" y="6175"/>
                    </a:cubicBezTo>
                    <a:lnTo>
                      <a:pt x="5892" y="6175"/>
                    </a:lnTo>
                    <a:cubicBezTo>
                      <a:pt x="5672" y="6175"/>
                      <a:pt x="5514" y="6018"/>
                      <a:pt x="5514" y="5829"/>
                    </a:cubicBezTo>
                    <a:cubicBezTo>
                      <a:pt x="5514" y="5640"/>
                      <a:pt x="5672" y="5482"/>
                      <a:pt x="5892" y="5482"/>
                    </a:cubicBezTo>
                    <a:close/>
                    <a:moveTo>
                      <a:pt x="2427" y="6869"/>
                    </a:moveTo>
                    <a:cubicBezTo>
                      <a:pt x="2616" y="6869"/>
                      <a:pt x="2773" y="7026"/>
                      <a:pt x="2773" y="7215"/>
                    </a:cubicBezTo>
                    <a:cubicBezTo>
                      <a:pt x="2773" y="7404"/>
                      <a:pt x="2616" y="7562"/>
                      <a:pt x="2427" y="7562"/>
                    </a:cubicBezTo>
                    <a:lnTo>
                      <a:pt x="1734" y="7562"/>
                    </a:lnTo>
                    <a:cubicBezTo>
                      <a:pt x="1545" y="7562"/>
                      <a:pt x="1387" y="7404"/>
                      <a:pt x="1387" y="7215"/>
                    </a:cubicBezTo>
                    <a:cubicBezTo>
                      <a:pt x="1387" y="7026"/>
                      <a:pt x="1545" y="6869"/>
                      <a:pt x="1734" y="6869"/>
                    </a:cubicBezTo>
                    <a:close/>
                    <a:moveTo>
                      <a:pt x="4475" y="6869"/>
                    </a:moveTo>
                    <a:cubicBezTo>
                      <a:pt x="4664" y="6869"/>
                      <a:pt x="4821" y="7026"/>
                      <a:pt x="4821" y="7215"/>
                    </a:cubicBezTo>
                    <a:cubicBezTo>
                      <a:pt x="4821" y="7404"/>
                      <a:pt x="4664" y="7562"/>
                      <a:pt x="4475" y="7562"/>
                    </a:cubicBezTo>
                    <a:lnTo>
                      <a:pt x="3782" y="7562"/>
                    </a:lnTo>
                    <a:cubicBezTo>
                      <a:pt x="3593" y="7562"/>
                      <a:pt x="3435" y="7404"/>
                      <a:pt x="3435" y="7215"/>
                    </a:cubicBezTo>
                    <a:cubicBezTo>
                      <a:pt x="3435" y="7026"/>
                      <a:pt x="3593" y="6869"/>
                      <a:pt x="3782" y="6869"/>
                    </a:cubicBezTo>
                    <a:close/>
                    <a:moveTo>
                      <a:pt x="6554" y="6869"/>
                    </a:moveTo>
                    <a:cubicBezTo>
                      <a:pt x="6743" y="6869"/>
                      <a:pt x="6901" y="7026"/>
                      <a:pt x="6901" y="7215"/>
                    </a:cubicBezTo>
                    <a:cubicBezTo>
                      <a:pt x="6901" y="7404"/>
                      <a:pt x="6743" y="7562"/>
                      <a:pt x="6554" y="7562"/>
                    </a:cubicBezTo>
                    <a:lnTo>
                      <a:pt x="5892" y="7562"/>
                    </a:lnTo>
                    <a:cubicBezTo>
                      <a:pt x="5672" y="7562"/>
                      <a:pt x="5514" y="7404"/>
                      <a:pt x="5514" y="7215"/>
                    </a:cubicBezTo>
                    <a:cubicBezTo>
                      <a:pt x="5514" y="7026"/>
                      <a:pt x="5672" y="6869"/>
                      <a:pt x="5892" y="6869"/>
                    </a:cubicBezTo>
                    <a:close/>
                    <a:moveTo>
                      <a:pt x="694" y="1"/>
                    </a:moveTo>
                    <a:lnTo>
                      <a:pt x="694" y="95"/>
                    </a:lnTo>
                    <a:cubicBezTo>
                      <a:pt x="694" y="631"/>
                      <a:pt x="442" y="1198"/>
                      <a:pt x="64" y="1576"/>
                    </a:cubicBezTo>
                    <a:lnTo>
                      <a:pt x="1" y="1607"/>
                    </a:lnTo>
                    <a:lnTo>
                      <a:pt x="1" y="5860"/>
                    </a:lnTo>
                    <a:lnTo>
                      <a:pt x="64" y="5923"/>
                    </a:lnTo>
                    <a:cubicBezTo>
                      <a:pt x="442" y="6301"/>
                      <a:pt x="694" y="6869"/>
                      <a:pt x="694" y="7404"/>
                    </a:cubicBezTo>
                    <a:cubicBezTo>
                      <a:pt x="694" y="7971"/>
                      <a:pt x="442" y="8475"/>
                      <a:pt x="95" y="8853"/>
                    </a:cubicBezTo>
                    <a:lnTo>
                      <a:pt x="7184" y="8853"/>
                    </a:lnTo>
                    <a:cubicBezTo>
                      <a:pt x="7720" y="8853"/>
                      <a:pt x="8192" y="8381"/>
                      <a:pt x="8192" y="7845"/>
                    </a:cubicBezTo>
                    <a:lnTo>
                      <a:pt x="8192" y="946"/>
                    </a:lnTo>
                    <a:cubicBezTo>
                      <a:pt x="8255" y="473"/>
                      <a:pt x="7814" y="1"/>
                      <a:pt x="721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8" name="Google Shape;1778;p35"/>
              <p:cNvSpPr/>
              <p:nvPr/>
            </p:nvSpPr>
            <p:spPr>
              <a:xfrm>
                <a:off x="-31452725" y="3191825"/>
                <a:ext cx="86650" cy="259150"/>
              </a:xfrm>
              <a:custGeom>
                <a:avLst/>
                <a:gdLst/>
                <a:ahLst/>
                <a:cxnLst/>
                <a:rect l="l" t="t" r="r" b="b"/>
                <a:pathLst>
                  <a:path w="3466" h="10366" extrusionOk="0">
                    <a:moveTo>
                      <a:pt x="1450" y="1"/>
                    </a:moveTo>
                    <a:cubicBezTo>
                      <a:pt x="662" y="1"/>
                      <a:pt x="0" y="662"/>
                      <a:pt x="0" y="1450"/>
                    </a:cubicBezTo>
                    <a:cubicBezTo>
                      <a:pt x="0" y="1860"/>
                      <a:pt x="158" y="2206"/>
                      <a:pt x="410" y="2490"/>
                    </a:cubicBezTo>
                    <a:lnTo>
                      <a:pt x="694" y="2773"/>
                    </a:lnTo>
                    <a:lnTo>
                      <a:pt x="694" y="7593"/>
                    </a:lnTo>
                    <a:lnTo>
                      <a:pt x="410" y="7877"/>
                    </a:lnTo>
                    <a:cubicBezTo>
                      <a:pt x="158" y="8161"/>
                      <a:pt x="0" y="8507"/>
                      <a:pt x="0" y="8917"/>
                    </a:cubicBezTo>
                    <a:cubicBezTo>
                      <a:pt x="0" y="9704"/>
                      <a:pt x="662" y="10366"/>
                      <a:pt x="1450" y="10366"/>
                    </a:cubicBezTo>
                    <a:lnTo>
                      <a:pt x="1985" y="10366"/>
                    </a:lnTo>
                    <a:cubicBezTo>
                      <a:pt x="2773" y="10366"/>
                      <a:pt x="3466" y="9704"/>
                      <a:pt x="3466" y="8917"/>
                    </a:cubicBezTo>
                    <a:cubicBezTo>
                      <a:pt x="3466" y="8507"/>
                      <a:pt x="3308" y="8161"/>
                      <a:pt x="3025" y="7877"/>
                    </a:cubicBezTo>
                    <a:lnTo>
                      <a:pt x="2741" y="7593"/>
                    </a:lnTo>
                    <a:lnTo>
                      <a:pt x="2741" y="2773"/>
                    </a:lnTo>
                    <a:lnTo>
                      <a:pt x="3025" y="2490"/>
                    </a:lnTo>
                    <a:cubicBezTo>
                      <a:pt x="3308" y="2206"/>
                      <a:pt x="3466" y="1860"/>
                      <a:pt x="3466" y="1450"/>
                    </a:cubicBezTo>
                    <a:cubicBezTo>
                      <a:pt x="3466" y="662"/>
                      <a:pt x="2773" y="1"/>
                      <a:pt x="198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9" name="Google Shape;1779;p35"/>
              <p:cNvSpPr/>
              <p:nvPr/>
            </p:nvSpPr>
            <p:spPr>
              <a:xfrm>
                <a:off x="-31409400" y="3468275"/>
                <a:ext cx="92950" cy="17375"/>
              </a:xfrm>
              <a:custGeom>
                <a:avLst/>
                <a:gdLst/>
                <a:ahLst/>
                <a:cxnLst/>
                <a:rect l="l" t="t" r="r" b="b"/>
                <a:pathLst>
                  <a:path w="3718" h="695" extrusionOk="0">
                    <a:moveTo>
                      <a:pt x="0" y="1"/>
                    </a:moveTo>
                    <a:cubicBezTo>
                      <a:pt x="0" y="379"/>
                      <a:pt x="315" y="694"/>
                      <a:pt x="662" y="694"/>
                    </a:cubicBezTo>
                    <a:lnTo>
                      <a:pt x="3056" y="694"/>
                    </a:lnTo>
                    <a:cubicBezTo>
                      <a:pt x="3466" y="694"/>
                      <a:pt x="3718" y="379"/>
                      <a:pt x="371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80" name="Google Shape;1780;p35"/>
            <p:cNvSpPr txBox="1"/>
            <p:nvPr/>
          </p:nvSpPr>
          <p:spPr>
            <a:xfrm>
              <a:off x="4476376" y="3566038"/>
              <a:ext cx="14991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ctr" rtl="1"/>
              <a:r>
                <a:rPr lang="fa-IR" sz="900" dirty="0" smtClean="0"/>
                <a:t>«ماسوله </a:t>
              </a:r>
              <a:r>
                <a:rPr lang="fa-IR" sz="900" dirty="0"/>
                <a:t>۶۷» اثر حمید جبلی، هنرمند نام‌آشنای چند نسل است. جبلی احتیاج به معرفی ندارد، اما شاید این جنبه از هنر او برای مخاطبان و دوست‌دارانش جالب باشد</a:t>
              </a:r>
              <a:r>
                <a:rPr lang="fa-IR" sz="900" dirty="0" smtClean="0"/>
                <a:t>.</a:t>
              </a:r>
              <a:endParaRPr lang="fa-IR" sz="900" dirty="0">
                <a:solidFill>
                  <a:srgbClr val="434343"/>
                </a:solidFill>
                <a:latin typeface="Shabnam" panose="020B0603030804020204" pitchFamily="34" charset="-78"/>
                <a:ea typeface="Roboto"/>
                <a:cs typeface="Shabnam" panose="020B0603030804020204" pitchFamily="34" charset="-78"/>
                <a:sym typeface="Roboto"/>
              </a:endParaRPr>
            </a:p>
          </p:txBody>
        </p:sp>
      </p:grpSp>
      <p:grpSp>
        <p:nvGrpSpPr>
          <p:cNvPr id="1781" name="Google Shape;1781;p35"/>
          <p:cNvGrpSpPr/>
          <p:nvPr/>
        </p:nvGrpSpPr>
        <p:grpSpPr>
          <a:xfrm>
            <a:off x="6737860" y="2152181"/>
            <a:ext cx="1499100" cy="1948756"/>
            <a:chOff x="6737860" y="2152181"/>
            <a:chExt cx="1499100" cy="1948756"/>
          </a:xfrm>
        </p:grpSpPr>
        <p:grpSp>
          <p:nvGrpSpPr>
            <p:cNvPr id="1782" name="Google Shape;1782;p35"/>
            <p:cNvGrpSpPr/>
            <p:nvPr/>
          </p:nvGrpSpPr>
          <p:grpSpPr>
            <a:xfrm>
              <a:off x="7454048" y="2658466"/>
              <a:ext cx="66720" cy="831360"/>
              <a:chOff x="5117952" y="2967078"/>
              <a:chExt cx="66720" cy="831360"/>
            </a:xfrm>
          </p:grpSpPr>
          <p:sp>
            <p:nvSpPr>
              <p:cNvPr id="1783" name="Google Shape;1783;p35"/>
              <p:cNvSpPr/>
              <p:nvPr/>
            </p:nvSpPr>
            <p:spPr>
              <a:xfrm>
                <a:off x="5148448" y="3052806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4" name="Google Shape;1784;p35"/>
              <p:cNvSpPr/>
              <p:nvPr/>
            </p:nvSpPr>
            <p:spPr>
              <a:xfrm>
                <a:off x="5148448" y="3138534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5" name="Google Shape;1785;p35"/>
              <p:cNvSpPr/>
              <p:nvPr/>
            </p:nvSpPr>
            <p:spPr>
              <a:xfrm>
                <a:off x="5148448" y="3224262"/>
                <a:ext cx="9536" cy="4764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89" extrusionOk="0">
                    <a:moveTo>
                      <a:pt x="0" y="0"/>
                    </a:moveTo>
                    <a:lnTo>
                      <a:pt x="0" y="1488"/>
                    </a:lnTo>
                    <a:lnTo>
                      <a:pt x="298" y="1488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6" name="Google Shape;1786;p35"/>
              <p:cNvSpPr/>
              <p:nvPr/>
            </p:nvSpPr>
            <p:spPr>
              <a:xfrm>
                <a:off x="5148448" y="2967078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7" name="Google Shape;1787;p35"/>
              <p:cNvSpPr/>
              <p:nvPr/>
            </p:nvSpPr>
            <p:spPr>
              <a:xfrm>
                <a:off x="5148448" y="3657830"/>
                <a:ext cx="9536" cy="4268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34" extrusionOk="0">
                    <a:moveTo>
                      <a:pt x="0" y="0"/>
                    </a:moveTo>
                    <a:lnTo>
                      <a:pt x="0" y="1334"/>
                    </a:lnTo>
                    <a:lnTo>
                      <a:pt x="298" y="1334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8" name="Google Shape;1788;p35"/>
              <p:cNvSpPr/>
              <p:nvPr/>
            </p:nvSpPr>
            <p:spPr>
              <a:xfrm>
                <a:off x="5148448" y="3572102"/>
                <a:ext cx="9536" cy="4268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34" extrusionOk="0">
                    <a:moveTo>
                      <a:pt x="0" y="0"/>
                    </a:moveTo>
                    <a:lnTo>
                      <a:pt x="0" y="1334"/>
                    </a:lnTo>
                    <a:lnTo>
                      <a:pt x="298" y="1334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9" name="Google Shape;1789;p35"/>
              <p:cNvSpPr/>
              <p:nvPr/>
            </p:nvSpPr>
            <p:spPr>
              <a:xfrm>
                <a:off x="5148448" y="3481414"/>
                <a:ext cx="9536" cy="4764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89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0" name="Google Shape;1790;p35"/>
              <p:cNvSpPr/>
              <p:nvPr/>
            </p:nvSpPr>
            <p:spPr>
              <a:xfrm>
                <a:off x="5148448" y="3395686"/>
                <a:ext cx="9536" cy="47680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90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1" name="Google Shape;1791;p35"/>
              <p:cNvSpPr/>
              <p:nvPr/>
            </p:nvSpPr>
            <p:spPr>
              <a:xfrm>
                <a:off x="5148448" y="3309958"/>
                <a:ext cx="9536" cy="47680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90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2" name="Google Shape;1792;p35"/>
              <p:cNvSpPr/>
              <p:nvPr/>
            </p:nvSpPr>
            <p:spPr>
              <a:xfrm>
                <a:off x="5117952" y="3731750"/>
                <a:ext cx="66720" cy="66688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2084" extrusionOk="0">
                    <a:moveTo>
                      <a:pt x="1037" y="0"/>
                    </a:moveTo>
                    <a:cubicBezTo>
                      <a:pt x="465" y="0"/>
                      <a:pt x="1" y="464"/>
                      <a:pt x="1" y="1048"/>
                    </a:cubicBezTo>
                    <a:cubicBezTo>
                      <a:pt x="1" y="1619"/>
                      <a:pt x="465" y="2084"/>
                      <a:pt x="1037" y="2084"/>
                    </a:cubicBezTo>
                    <a:cubicBezTo>
                      <a:pt x="1620" y="2084"/>
                      <a:pt x="2084" y="1619"/>
                      <a:pt x="2084" y="1048"/>
                    </a:cubicBezTo>
                    <a:cubicBezTo>
                      <a:pt x="2084" y="464"/>
                      <a:pt x="1620" y="0"/>
                      <a:pt x="1037" y="0"/>
                    </a:cubicBez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93" name="Google Shape;1793;p35"/>
            <p:cNvSpPr/>
            <p:nvPr/>
          </p:nvSpPr>
          <p:spPr>
            <a:xfrm>
              <a:off x="7524736" y="2878687"/>
              <a:ext cx="4992" cy="47648"/>
            </a:xfrm>
            <a:custGeom>
              <a:avLst/>
              <a:gdLst/>
              <a:ahLst/>
              <a:cxnLst/>
              <a:rect l="l" t="t" r="r" b="b"/>
              <a:pathLst>
                <a:path w="156" h="1489" extrusionOk="0">
                  <a:moveTo>
                    <a:pt x="0" y="1"/>
                  </a:moveTo>
                  <a:lnTo>
                    <a:pt x="0" y="1489"/>
                  </a:lnTo>
                  <a:lnTo>
                    <a:pt x="155" y="1489"/>
                  </a:lnTo>
                  <a:lnTo>
                    <a:pt x="155" y="1"/>
                  </a:lnTo>
                  <a:close/>
                </a:path>
              </a:pathLst>
            </a:custGeom>
            <a:solidFill>
              <a:srgbClr val="646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35"/>
            <p:cNvSpPr/>
            <p:nvPr/>
          </p:nvSpPr>
          <p:spPr>
            <a:xfrm>
              <a:off x="6864832" y="2582271"/>
              <a:ext cx="1245152" cy="352064"/>
            </a:xfrm>
            <a:custGeom>
              <a:avLst/>
              <a:gdLst/>
              <a:ahLst/>
              <a:cxnLst/>
              <a:rect l="l" t="t" r="r" b="b"/>
              <a:pathLst>
                <a:path w="38911" h="11002" extrusionOk="0">
                  <a:moveTo>
                    <a:pt x="1834" y="1"/>
                  </a:moveTo>
                  <a:cubicBezTo>
                    <a:pt x="691" y="1"/>
                    <a:pt x="1" y="1274"/>
                    <a:pt x="632" y="2239"/>
                  </a:cubicBezTo>
                  <a:lnTo>
                    <a:pt x="5930" y="10347"/>
                  </a:lnTo>
                  <a:cubicBezTo>
                    <a:pt x="6204" y="10752"/>
                    <a:pt x="6656" y="11002"/>
                    <a:pt x="7145" y="11002"/>
                  </a:cubicBezTo>
                  <a:lnTo>
                    <a:pt x="37065" y="11002"/>
                  </a:lnTo>
                  <a:cubicBezTo>
                    <a:pt x="38208" y="11002"/>
                    <a:pt x="38910" y="9716"/>
                    <a:pt x="38268" y="8752"/>
                  </a:cubicBezTo>
                  <a:lnTo>
                    <a:pt x="32969" y="655"/>
                  </a:lnTo>
                  <a:cubicBezTo>
                    <a:pt x="32695" y="251"/>
                    <a:pt x="32243" y="1"/>
                    <a:pt x="317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dirty="0" smtClean="0">
                  <a:solidFill>
                    <a:srgbClr val="FFFFFF"/>
                  </a:solidFill>
                  <a:latin typeface="Shabnam" panose="020B0603030804020204" pitchFamily="34" charset="-78"/>
                  <a:ea typeface="Fira Sans Extra Condensed Medium"/>
                  <a:cs typeface="Shabnam" panose="020B0603030804020204" pitchFamily="34" charset="-78"/>
                  <a:sym typeface="Fira Sans Extra Condensed Medium"/>
                </a:rPr>
                <a:t>مرگت چه بود</a:t>
              </a:r>
            </a:p>
          </p:txBody>
        </p:sp>
        <p:grpSp>
          <p:nvGrpSpPr>
            <p:cNvPr id="1795" name="Google Shape;1795;p35"/>
            <p:cNvGrpSpPr/>
            <p:nvPr/>
          </p:nvGrpSpPr>
          <p:grpSpPr>
            <a:xfrm>
              <a:off x="7310115" y="2152181"/>
              <a:ext cx="354586" cy="353888"/>
              <a:chOff x="-31094350" y="3194000"/>
              <a:chExt cx="292225" cy="291650"/>
            </a:xfrm>
          </p:grpSpPr>
          <p:sp>
            <p:nvSpPr>
              <p:cNvPr id="1796" name="Google Shape;1796;p35"/>
              <p:cNvSpPr/>
              <p:nvPr/>
            </p:nvSpPr>
            <p:spPr>
              <a:xfrm>
                <a:off x="-31033700" y="3194000"/>
                <a:ext cx="103200" cy="34100"/>
              </a:xfrm>
              <a:custGeom>
                <a:avLst/>
                <a:gdLst/>
                <a:ahLst/>
                <a:cxnLst/>
                <a:rect l="l" t="t" r="r" b="b"/>
                <a:pathLst>
                  <a:path w="4128" h="1364" extrusionOk="0">
                    <a:moveTo>
                      <a:pt x="645" y="0"/>
                    </a:moveTo>
                    <a:cubicBezTo>
                      <a:pt x="263" y="0"/>
                      <a:pt x="0" y="296"/>
                      <a:pt x="0" y="670"/>
                    </a:cubicBezTo>
                    <a:lnTo>
                      <a:pt x="0" y="1016"/>
                    </a:lnTo>
                    <a:cubicBezTo>
                      <a:pt x="0" y="1205"/>
                      <a:pt x="158" y="1363"/>
                      <a:pt x="347" y="1363"/>
                    </a:cubicBezTo>
                    <a:lnTo>
                      <a:pt x="3781" y="1363"/>
                    </a:lnTo>
                    <a:cubicBezTo>
                      <a:pt x="3970" y="1363"/>
                      <a:pt x="4127" y="1205"/>
                      <a:pt x="4127" y="1016"/>
                    </a:cubicBezTo>
                    <a:lnTo>
                      <a:pt x="4127" y="670"/>
                    </a:lnTo>
                    <a:cubicBezTo>
                      <a:pt x="4127" y="260"/>
                      <a:pt x="3812" y="8"/>
                      <a:pt x="3466" y="8"/>
                    </a:cubicBezTo>
                    <a:lnTo>
                      <a:pt x="756" y="8"/>
                    </a:lnTo>
                    <a:cubicBezTo>
                      <a:pt x="718" y="3"/>
                      <a:pt x="681" y="0"/>
                      <a:pt x="64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7" name="Google Shape;1797;p35"/>
              <p:cNvSpPr/>
              <p:nvPr/>
            </p:nvSpPr>
            <p:spPr>
              <a:xfrm>
                <a:off x="-31042375" y="3346200"/>
                <a:ext cx="16550" cy="18150"/>
              </a:xfrm>
              <a:custGeom>
                <a:avLst/>
                <a:gdLst/>
                <a:ahLst/>
                <a:cxnLst/>
                <a:rect l="l" t="t" r="r" b="b"/>
                <a:pathLst>
                  <a:path w="662" h="726" extrusionOk="0">
                    <a:moveTo>
                      <a:pt x="1" y="1"/>
                    </a:moveTo>
                    <a:lnTo>
                      <a:pt x="1" y="725"/>
                    </a:lnTo>
                    <a:lnTo>
                      <a:pt x="662" y="725"/>
                    </a:lnTo>
                    <a:lnTo>
                      <a:pt x="66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8" name="Google Shape;1798;p35"/>
              <p:cNvSpPr/>
              <p:nvPr/>
            </p:nvSpPr>
            <p:spPr>
              <a:xfrm>
                <a:off x="-31042375" y="3278475"/>
                <a:ext cx="16550" cy="16550"/>
              </a:xfrm>
              <a:custGeom>
                <a:avLst/>
                <a:gdLst/>
                <a:ahLst/>
                <a:cxnLst/>
                <a:rect l="l" t="t" r="r" b="b"/>
                <a:pathLst>
                  <a:path w="662" h="662" extrusionOk="0">
                    <a:moveTo>
                      <a:pt x="1" y="0"/>
                    </a:moveTo>
                    <a:lnTo>
                      <a:pt x="1" y="662"/>
                    </a:lnTo>
                    <a:lnTo>
                      <a:pt x="662" y="662"/>
                    </a:lnTo>
                    <a:lnTo>
                      <a:pt x="6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9" name="Google Shape;1799;p35"/>
              <p:cNvSpPr/>
              <p:nvPr/>
            </p:nvSpPr>
            <p:spPr>
              <a:xfrm>
                <a:off x="-31042375" y="3416300"/>
                <a:ext cx="16550" cy="16575"/>
              </a:xfrm>
              <a:custGeom>
                <a:avLst/>
                <a:gdLst/>
                <a:ahLst/>
                <a:cxnLst/>
                <a:rect l="l" t="t" r="r" b="b"/>
                <a:pathLst>
                  <a:path w="662" h="663" extrusionOk="0">
                    <a:moveTo>
                      <a:pt x="1" y="1"/>
                    </a:moveTo>
                    <a:lnTo>
                      <a:pt x="1" y="662"/>
                    </a:lnTo>
                    <a:lnTo>
                      <a:pt x="662" y="662"/>
                    </a:lnTo>
                    <a:lnTo>
                      <a:pt x="66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0" name="Google Shape;1800;p35"/>
              <p:cNvSpPr/>
              <p:nvPr/>
            </p:nvSpPr>
            <p:spPr>
              <a:xfrm>
                <a:off x="-31094350" y="3210725"/>
                <a:ext cx="222900" cy="274925"/>
              </a:xfrm>
              <a:custGeom>
                <a:avLst/>
                <a:gdLst/>
                <a:ahLst/>
                <a:cxnLst/>
                <a:rect l="l" t="t" r="r" b="b"/>
                <a:pathLst>
                  <a:path w="8916" h="10997" extrusionOk="0">
                    <a:moveTo>
                      <a:pt x="7183" y="2049"/>
                    </a:moveTo>
                    <a:cubicBezTo>
                      <a:pt x="7404" y="2049"/>
                      <a:pt x="7561" y="2206"/>
                      <a:pt x="7561" y="2395"/>
                    </a:cubicBezTo>
                    <a:cubicBezTo>
                      <a:pt x="7561" y="2584"/>
                      <a:pt x="7404" y="2742"/>
                      <a:pt x="7183" y="2742"/>
                    </a:cubicBezTo>
                    <a:lnTo>
                      <a:pt x="4474" y="2742"/>
                    </a:lnTo>
                    <a:cubicBezTo>
                      <a:pt x="4285" y="2742"/>
                      <a:pt x="4127" y="2584"/>
                      <a:pt x="4127" y="2395"/>
                    </a:cubicBezTo>
                    <a:cubicBezTo>
                      <a:pt x="4127" y="2206"/>
                      <a:pt x="4285" y="2049"/>
                      <a:pt x="4474" y="2049"/>
                    </a:cubicBezTo>
                    <a:close/>
                    <a:moveTo>
                      <a:pt x="3151" y="2017"/>
                    </a:moveTo>
                    <a:cubicBezTo>
                      <a:pt x="3340" y="2017"/>
                      <a:pt x="3497" y="2175"/>
                      <a:pt x="3497" y="2364"/>
                    </a:cubicBezTo>
                    <a:lnTo>
                      <a:pt x="3497" y="3750"/>
                    </a:lnTo>
                    <a:cubicBezTo>
                      <a:pt x="3497" y="3939"/>
                      <a:pt x="3340" y="4097"/>
                      <a:pt x="3151" y="4097"/>
                    </a:cubicBezTo>
                    <a:lnTo>
                      <a:pt x="1764" y="4097"/>
                    </a:lnTo>
                    <a:cubicBezTo>
                      <a:pt x="1575" y="4097"/>
                      <a:pt x="1418" y="3939"/>
                      <a:pt x="1418" y="3750"/>
                    </a:cubicBezTo>
                    <a:lnTo>
                      <a:pt x="1418" y="2364"/>
                    </a:lnTo>
                    <a:cubicBezTo>
                      <a:pt x="1418" y="2175"/>
                      <a:pt x="1575" y="2017"/>
                      <a:pt x="1764" y="2017"/>
                    </a:cubicBezTo>
                    <a:close/>
                    <a:moveTo>
                      <a:pt x="5860" y="3372"/>
                    </a:moveTo>
                    <a:cubicBezTo>
                      <a:pt x="6049" y="3372"/>
                      <a:pt x="6207" y="3529"/>
                      <a:pt x="6207" y="3750"/>
                    </a:cubicBezTo>
                    <a:cubicBezTo>
                      <a:pt x="6207" y="3939"/>
                      <a:pt x="6049" y="4097"/>
                      <a:pt x="5860" y="4097"/>
                    </a:cubicBezTo>
                    <a:lnTo>
                      <a:pt x="4474" y="4097"/>
                    </a:lnTo>
                    <a:cubicBezTo>
                      <a:pt x="4285" y="4097"/>
                      <a:pt x="4127" y="3939"/>
                      <a:pt x="4127" y="3750"/>
                    </a:cubicBezTo>
                    <a:cubicBezTo>
                      <a:pt x="4127" y="3529"/>
                      <a:pt x="4285" y="3372"/>
                      <a:pt x="4474" y="3372"/>
                    </a:cubicBezTo>
                    <a:close/>
                    <a:moveTo>
                      <a:pt x="7183" y="4758"/>
                    </a:moveTo>
                    <a:cubicBezTo>
                      <a:pt x="7404" y="4758"/>
                      <a:pt x="7561" y="4916"/>
                      <a:pt x="7561" y="5105"/>
                    </a:cubicBezTo>
                    <a:cubicBezTo>
                      <a:pt x="7561" y="5325"/>
                      <a:pt x="7404" y="5483"/>
                      <a:pt x="7183" y="5483"/>
                    </a:cubicBezTo>
                    <a:lnTo>
                      <a:pt x="4474" y="5483"/>
                    </a:lnTo>
                    <a:cubicBezTo>
                      <a:pt x="4285" y="5483"/>
                      <a:pt x="4127" y="5325"/>
                      <a:pt x="4127" y="5105"/>
                    </a:cubicBezTo>
                    <a:cubicBezTo>
                      <a:pt x="4127" y="4916"/>
                      <a:pt x="4285" y="4758"/>
                      <a:pt x="4474" y="4758"/>
                    </a:cubicBezTo>
                    <a:close/>
                    <a:moveTo>
                      <a:pt x="3151" y="4758"/>
                    </a:moveTo>
                    <a:cubicBezTo>
                      <a:pt x="3340" y="4758"/>
                      <a:pt x="3497" y="4916"/>
                      <a:pt x="3497" y="5105"/>
                    </a:cubicBezTo>
                    <a:lnTo>
                      <a:pt x="3497" y="6491"/>
                    </a:lnTo>
                    <a:cubicBezTo>
                      <a:pt x="3497" y="6680"/>
                      <a:pt x="3340" y="6837"/>
                      <a:pt x="3151" y="6837"/>
                    </a:cubicBezTo>
                    <a:lnTo>
                      <a:pt x="1764" y="6837"/>
                    </a:lnTo>
                    <a:cubicBezTo>
                      <a:pt x="1575" y="6837"/>
                      <a:pt x="1418" y="6680"/>
                      <a:pt x="1418" y="6491"/>
                    </a:cubicBezTo>
                    <a:lnTo>
                      <a:pt x="1418" y="5105"/>
                    </a:lnTo>
                    <a:cubicBezTo>
                      <a:pt x="1418" y="4916"/>
                      <a:pt x="1575" y="4758"/>
                      <a:pt x="1764" y="4758"/>
                    </a:cubicBezTo>
                    <a:close/>
                    <a:moveTo>
                      <a:pt x="5860" y="6144"/>
                    </a:moveTo>
                    <a:cubicBezTo>
                      <a:pt x="6049" y="6144"/>
                      <a:pt x="6207" y="6302"/>
                      <a:pt x="6207" y="6491"/>
                    </a:cubicBezTo>
                    <a:cubicBezTo>
                      <a:pt x="6207" y="6680"/>
                      <a:pt x="6049" y="6837"/>
                      <a:pt x="5860" y="6837"/>
                    </a:cubicBezTo>
                    <a:lnTo>
                      <a:pt x="4474" y="6837"/>
                    </a:lnTo>
                    <a:cubicBezTo>
                      <a:pt x="4285" y="6837"/>
                      <a:pt x="4127" y="6680"/>
                      <a:pt x="4127" y="6491"/>
                    </a:cubicBezTo>
                    <a:cubicBezTo>
                      <a:pt x="4127" y="6302"/>
                      <a:pt x="4285" y="6144"/>
                      <a:pt x="4474" y="6144"/>
                    </a:cubicBezTo>
                    <a:close/>
                    <a:moveTo>
                      <a:pt x="7183" y="7562"/>
                    </a:moveTo>
                    <a:cubicBezTo>
                      <a:pt x="7404" y="7562"/>
                      <a:pt x="7561" y="7720"/>
                      <a:pt x="7561" y="7909"/>
                    </a:cubicBezTo>
                    <a:cubicBezTo>
                      <a:pt x="7561" y="8098"/>
                      <a:pt x="7404" y="8255"/>
                      <a:pt x="7183" y="8255"/>
                    </a:cubicBezTo>
                    <a:lnTo>
                      <a:pt x="4474" y="8255"/>
                    </a:lnTo>
                    <a:cubicBezTo>
                      <a:pt x="4285" y="8255"/>
                      <a:pt x="4127" y="8098"/>
                      <a:pt x="4127" y="7909"/>
                    </a:cubicBezTo>
                    <a:cubicBezTo>
                      <a:pt x="4127" y="7720"/>
                      <a:pt x="4285" y="7562"/>
                      <a:pt x="4474" y="7562"/>
                    </a:cubicBezTo>
                    <a:close/>
                    <a:moveTo>
                      <a:pt x="3151" y="7531"/>
                    </a:moveTo>
                    <a:cubicBezTo>
                      <a:pt x="3340" y="7531"/>
                      <a:pt x="3497" y="7657"/>
                      <a:pt x="3497" y="7877"/>
                    </a:cubicBezTo>
                    <a:lnTo>
                      <a:pt x="3497" y="9232"/>
                    </a:lnTo>
                    <a:cubicBezTo>
                      <a:pt x="3497" y="9452"/>
                      <a:pt x="3340" y="9610"/>
                      <a:pt x="3151" y="9610"/>
                    </a:cubicBezTo>
                    <a:lnTo>
                      <a:pt x="1764" y="9610"/>
                    </a:lnTo>
                    <a:cubicBezTo>
                      <a:pt x="1575" y="9610"/>
                      <a:pt x="1418" y="9452"/>
                      <a:pt x="1418" y="9232"/>
                    </a:cubicBezTo>
                    <a:lnTo>
                      <a:pt x="1418" y="7877"/>
                    </a:lnTo>
                    <a:cubicBezTo>
                      <a:pt x="1418" y="7657"/>
                      <a:pt x="1575" y="7531"/>
                      <a:pt x="1764" y="7531"/>
                    </a:cubicBezTo>
                    <a:close/>
                    <a:moveTo>
                      <a:pt x="5860" y="8885"/>
                    </a:moveTo>
                    <a:cubicBezTo>
                      <a:pt x="6049" y="8885"/>
                      <a:pt x="6207" y="9043"/>
                      <a:pt x="6207" y="9232"/>
                    </a:cubicBezTo>
                    <a:cubicBezTo>
                      <a:pt x="6207" y="9452"/>
                      <a:pt x="6049" y="9610"/>
                      <a:pt x="5860" y="9610"/>
                    </a:cubicBezTo>
                    <a:lnTo>
                      <a:pt x="4474" y="9610"/>
                    </a:lnTo>
                    <a:cubicBezTo>
                      <a:pt x="4285" y="9610"/>
                      <a:pt x="4127" y="9452"/>
                      <a:pt x="4127" y="9232"/>
                    </a:cubicBezTo>
                    <a:cubicBezTo>
                      <a:pt x="4127" y="9043"/>
                      <a:pt x="4285" y="8885"/>
                      <a:pt x="4474" y="8885"/>
                    </a:cubicBezTo>
                    <a:close/>
                    <a:moveTo>
                      <a:pt x="1040" y="1"/>
                    </a:moveTo>
                    <a:cubicBezTo>
                      <a:pt x="504" y="1"/>
                      <a:pt x="0" y="473"/>
                      <a:pt x="0" y="1009"/>
                    </a:cubicBezTo>
                    <a:lnTo>
                      <a:pt x="0" y="9956"/>
                    </a:lnTo>
                    <a:cubicBezTo>
                      <a:pt x="32" y="10524"/>
                      <a:pt x="504" y="10996"/>
                      <a:pt x="1040" y="10996"/>
                    </a:cubicBezTo>
                    <a:lnTo>
                      <a:pt x="7908" y="10996"/>
                    </a:lnTo>
                    <a:cubicBezTo>
                      <a:pt x="8444" y="10996"/>
                      <a:pt x="8916" y="10524"/>
                      <a:pt x="8916" y="9956"/>
                    </a:cubicBezTo>
                    <a:lnTo>
                      <a:pt x="8916" y="1009"/>
                    </a:lnTo>
                    <a:cubicBezTo>
                      <a:pt x="8916" y="473"/>
                      <a:pt x="8444" y="1"/>
                      <a:pt x="7908" y="1"/>
                    </a:cubicBezTo>
                    <a:lnTo>
                      <a:pt x="7183" y="1"/>
                    </a:lnTo>
                    <a:lnTo>
                      <a:pt x="7183" y="347"/>
                    </a:lnTo>
                    <a:cubicBezTo>
                      <a:pt x="7183" y="915"/>
                      <a:pt x="6711" y="1387"/>
                      <a:pt x="6175" y="1387"/>
                    </a:cubicBezTo>
                    <a:lnTo>
                      <a:pt x="2741" y="1387"/>
                    </a:lnTo>
                    <a:cubicBezTo>
                      <a:pt x="2206" y="1387"/>
                      <a:pt x="1733" y="915"/>
                      <a:pt x="1733" y="347"/>
                    </a:cubicBezTo>
                    <a:lnTo>
                      <a:pt x="173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1" name="Google Shape;1801;p35"/>
              <p:cNvSpPr/>
              <p:nvPr/>
            </p:nvSpPr>
            <p:spPr>
              <a:xfrm>
                <a:off x="-30853350" y="3295000"/>
                <a:ext cx="512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2049" h="4160" extrusionOk="0">
                    <a:moveTo>
                      <a:pt x="1" y="1"/>
                    </a:moveTo>
                    <a:lnTo>
                      <a:pt x="1" y="4160"/>
                    </a:lnTo>
                    <a:lnTo>
                      <a:pt x="2049" y="4160"/>
                    </a:lnTo>
                    <a:lnTo>
                      <a:pt x="204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2" name="Google Shape;1802;p35"/>
              <p:cNvSpPr/>
              <p:nvPr/>
            </p:nvSpPr>
            <p:spPr>
              <a:xfrm>
                <a:off x="-30853350" y="3227275"/>
                <a:ext cx="51225" cy="51225"/>
              </a:xfrm>
              <a:custGeom>
                <a:avLst/>
                <a:gdLst/>
                <a:ahLst/>
                <a:cxnLst/>
                <a:rect l="l" t="t" r="r" b="b"/>
                <a:pathLst>
                  <a:path w="2049" h="2049" extrusionOk="0">
                    <a:moveTo>
                      <a:pt x="1009" y="1"/>
                    </a:moveTo>
                    <a:cubicBezTo>
                      <a:pt x="473" y="1"/>
                      <a:pt x="1" y="473"/>
                      <a:pt x="1" y="1040"/>
                    </a:cubicBezTo>
                    <a:lnTo>
                      <a:pt x="1" y="2048"/>
                    </a:lnTo>
                    <a:lnTo>
                      <a:pt x="2049" y="2048"/>
                    </a:lnTo>
                    <a:lnTo>
                      <a:pt x="2049" y="1040"/>
                    </a:lnTo>
                    <a:cubicBezTo>
                      <a:pt x="2049" y="473"/>
                      <a:pt x="1576" y="1"/>
                      <a:pt x="100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3" name="Google Shape;1803;p35"/>
              <p:cNvSpPr/>
              <p:nvPr/>
            </p:nvSpPr>
            <p:spPr>
              <a:xfrm>
                <a:off x="-30851775" y="3416300"/>
                <a:ext cx="46500" cy="51225"/>
              </a:xfrm>
              <a:custGeom>
                <a:avLst/>
                <a:gdLst/>
                <a:ahLst/>
                <a:cxnLst/>
                <a:rect l="l" t="t" r="r" b="b"/>
                <a:pathLst>
                  <a:path w="1860" h="2049" extrusionOk="0">
                    <a:moveTo>
                      <a:pt x="1" y="1"/>
                    </a:moveTo>
                    <a:lnTo>
                      <a:pt x="599" y="1796"/>
                    </a:lnTo>
                    <a:cubicBezTo>
                      <a:pt x="694" y="1985"/>
                      <a:pt x="788" y="2048"/>
                      <a:pt x="946" y="2048"/>
                    </a:cubicBezTo>
                    <a:cubicBezTo>
                      <a:pt x="1103" y="2048"/>
                      <a:pt x="1229" y="1985"/>
                      <a:pt x="1261" y="1796"/>
                    </a:cubicBezTo>
                    <a:lnTo>
                      <a:pt x="1860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804" name="Google Shape;1804;p35"/>
            <p:cNvSpPr txBox="1"/>
            <p:nvPr/>
          </p:nvSpPr>
          <p:spPr>
            <a:xfrm>
              <a:off x="6737860" y="3566038"/>
              <a:ext cx="14991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ctr" rtl="1"/>
              <a:r>
                <a:rPr lang="fa-IR" sz="900" dirty="0"/>
                <a:t>کتاب «مرگت چه بود؟» مجموعه عکس‌های پیمان هوشمندزاده, نویسنده و عکاس است که شامل یک مجموعه ۶۲تایی از آثار او است</a:t>
              </a:r>
              <a:r>
                <a:rPr lang="fa-IR" sz="900" dirty="0" smtClean="0"/>
                <a:t>.</a:t>
              </a:r>
            </a:p>
            <a:p>
              <a:pPr lvl="0" algn="ctr" rtl="1"/>
              <a:r>
                <a:rPr lang="fa-IR" sz="900" dirty="0"/>
                <a:t>تصاویری از خانه‌های روستایی، کودکان و مردمان آنجا، چند عکس از مراسم‌های عزاداری که با جزییاتی خیره‌کننده ثبت </a:t>
              </a:r>
              <a:r>
                <a:rPr lang="fa-IR" sz="900" dirty="0" smtClean="0"/>
                <a:t>شده‌اند</a:t>
              </a:r>
              <a:r>
                <a:rPr lang="fa-IR" sz="900" dirty="0"/>
                <a:t> </a:t>
              </a:r>
              <a:r>
                <a:rPr lang="fa-IR" sz="900" dirty="0" smtClean="0"/>
                <a:t>و ...</a:t>
              </a:r>
              <a:endParaRPr lang="fa-IR" sz="900" dirty="0">
                <a:solidFill>
                  <a:srgbClr val="434343"/>
                </a:solidFill>
                <a:latin typeface="Shabnam" panose="020B0603030804020204" pitchFamily="34" charset="-78"/>
                <a:ea typeface="Roboto"/>
                <a:cs typeface="Shabnam" panose="020B0603030804020204" pitchFamily="34" charset="-78"/>
                <a:sym typeface="Roboto"/>
              </a:endParaRPr>
            </a:p>
          </p:txBody>
        </p:sp>
      </p:grpSp>
      <p:grpSp>
        <p:nvGrpSpPr>
          <p:cNvPr id="1805" name="Google Shape;1805;p35"/>
          <p:cNvGrpSpPr/>
          <p:nvPr/>
        </p:nvGrpSpPr>
        <p:grpSpPr>
          <a:xfrm>
            <a:off x="781936" y="885154"/>
            <a:ext cx="1499100" cy="2680884"/>
            <a:chOff x="795498" y="1305563"/>
            <a:chExt cx="1499100" cy="2062651"/>
          </a:xfrm>
        </p:grpSpPr>
        <p:grpSp>
          <p:nvGrpSpPr>
            <p:cNvPr id="1806" name="Google Shape;1806;p35"/>
            <p:cNvGrpSpPr/>
            <p:nvPr/>
          </p:nvGrpSpPr>
          <p:grpSpPr>
            <a:xfrm rot="10800000">
              <a:off x="1512176" y="2018766"/>
              <a:ext cx="66720" cy="831360"/>
              <a:chOff x="5117952" y="2967078"/>
              <a:chExt cx="66720" cy="831360"/>
            </a:xfrm>
          </p:grpSpPr>
          <p:sp>
            <p:nvSpPr>
              <p:cNvPr id="1807" name="Google Shape;1807;p35"/>
              <p:cNvSpPr/>
              <p:nvPr/>
            </p:nvSpPr>
            <p:spPr>
              <a:xfrm>
                <a:off x="5148448" y="3052806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8" name="Google Shape;1808;p35"/>
              <p:cNvSpPr/>
              <p:nvPr/>
            </p:nvSpPr>
            <p:spPr>
              <a:xfrm>
                <a:off x="5148448" y="3138534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9" name="Google Shape;1809;p35"/>
              <p:cNvSpPr/>
              <p:nvPr/>
            </p:nvSpPr>
            <p:spPr>
              <a:xfrm>
                <a:off x="5148448" y="3224262"/>
                <a:ext cx="9536" cy="4764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89" extrusionOk="0">
                    <a:moveTo>
                      <a:pt x="0" y="0"/>
                    </a:moveTo>
                    <a:lnTo>
                      <a:pt x="0" y="1488"/>
                    </a:lnTo>
                    <a:lnTo>
                      <a:pt x="298" y="1488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0" name="Google Shape;1810;p35"/>
              <p:cNvSpPr/>
              <p:nvPr/>
            </p:nvSpPr>
            <p:spPr>
              <a:xfrm>
                <a:off x="5148448" y="2967078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1" name="Google Shape;1811;p35"/>
              <p:cNvSpPr/>
              <p:nvPr/>
            </p:nvSpPr>
            <p:spPr>
              <a:xfrm>
                <a:off x="5148448" y="3657830"/>
                <a:ext cx="9536" cy="4268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34" extrusionOk="0">
                    <a:moveTo>
                      <a:pt x="0" y="0"/>
                    </a:moveTo>
                    <a:lnTo>
                      <a:pt x="0" y="1334"/>
                    </a:lnTo>
                    <a:lnTo>
                      <a:pt x="298" y="1334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2" name="Google Shape;1812;p35"/>
              <p:cNvSpPr/>
              <p:nvPr/>
            </p:nvSpPr>
            <p:spPr>
              <a:xfrm>
                <a:off x="5148448" y="3572102"/>
                <a:ext cx="9536" cy="4268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34" extrusionOk="0">
                    <a:moveTo>
                      <a:pt x="0" y="0"/>
                    </a:moveTo>
                    <a:lnTo>
                      <a:pt x="0" y="1334"/>
                    </a:lnTo>
                    <a:lnTo>
                      <a:pt x="298" y="1334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3" name="Google Shape;1813;p35"/>
              <p:cNvSpPr/>
              <p:nvPr/>
            </p:nvSpPr>
            <p:spPr>
              <a:xfrm>
                <a:off x="5148448" y="3481414"/>
                <a:ext cx="9536" cy="4764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89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4" name="Google Shape;1814;p35"/>
              <p:cNvSpPr/>
              <p:nvPr/>
            </p:nvSpPr>
            <p:spPr>
              <a:xfrm>
                <a:off x="5148448" y="3395686"/>
                <a:ext cx="9536" cy="47680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90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5" name="Google Shape;1815;p35"/>
              <p:cNvSpPr/>
              <p:nvPr/>
            </p:nvSpPr>
            <p:spPr>
              <a:xfrm>
                <a:off x="5148448" y="3309958"/>
                <a:ext cx="9536" cy="47680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90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6" name="Google Shape;1816;p35"/>
              <p:cNvSpPr/>
              <p:nvPr/>
            </p:nvSpPr>
            <p:spPr>
              <a:xfrm>
                <a:off x="5117952" y="3731750"/>
                <a:ext cx="66720" cy="66688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2084" extrusionOk="0">
                    <a:moveTo>
                      <a:pt x="1037" y="0"/>
                    </a:moveTo>
                    <a:cubicBezTo>
                      <a:pt x="465" y="0"/>
                      <a:pt x="1" y="464"/>
                      <a:pt x="1" y="1048"/>
                    </a:cubicBezTo>
                    <a:cubicBezTo>
                      <a:pt x="1" y="1619"/>
                      <a:pt x="465" y="2084"/>
                      <a:pt x="1037" y="2084"/>
                    </a:cubicBezTo>
                    <a:cubicBezTo>
                      <a:pt x="1620" y="2084"/>
                      <a:pt x="2084" y="1619"/>
                      <a:pt x="2084" y="1048"/>
                    </a:cubicBezTo>
                    <a:cubicBezTo>
                      <a:pt x="2084" y="464"/>
                      <a:pt x="1620" y="0"/>
                      <a:pt x="1037" y="0"/>
                    </a:cubicBez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817" name="Google Shape;1817;p35"/>
            <p:cNvSpPr/>
            <p:nvPr/>
          </p:nvSpPr>
          <p:spPr>
            <a:xfrm>
              <a:off x="1538464" y="2587999"/>
              <a:ext cx="14112" cy="43072"/>
            </a:xfrm>
            <a:custGeom>
              <a:avLst/>
              <a:gdLst/>
              <a:ahLst/>
              <a:cxnLst/>
              <a:rect l="l" t="t" r="r" b="b"/>
              <a:pathLst>
                <a:path w="441" h="1346" extrusionOk="0">
                  <a:moveTo>
                    <a:pt x="0" y="0"/>
                  </a:moveTo>
                  <a:lnTo>
                    <a:pt x="0" y="1346"/>
                  </a:lnTo>
                  <a:lnTo>
                    <a:pt x="441" y="1346"/>
                  </a:lnTo>
                  <a:lnTo>
                    <a:pt x="441" y="0"/>
                  </a:lnTo>
                  <a:close/>
                </a:path>
              </a:pathLst>
            </a:custGeom>
            <a:solidFill>
              <a:srgbClr val="646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1818;p35"/>
            <p:cNvSpPr/>
            <p:nvPr/>
          </p:nvSpPr>
          <p:spPr>
            <a:xfrm>
              <a:off x="898739" y="2658890"/>
              <a:ext cx="1263040" cy="286179"/>
            </a:xfrm>
            <a:custGeom>
              <a:avLst/>
              <a:gdLst/>
              <a:ahLst/>
              <a:cxnLst/>
              <a:rect l="l" t="t" r="r" b="b"/>
              <a:pathLst>
                <a:path w="39470" h="11002" extrusionOk="0">
                  <a:moveTo>
                    <a:pt x="1226" y="1"/>
                  </a:moveTo>
                  <a:cubicBezTo>
                    <a:pt x="464" y="1"/>
                    <a:pt x="0" y="858"/>
                    <a:pt x="417" y="1501"/>
                  </a:cubicBezTo>
                  <a:lnTo>
                    <a:pt x="6358" y="10561"/>
                  </a:lnTo>
                  <a:cubicBezTo>
                    <a:pt x="6537" y="10835"/>
                    <a:pt x="6846" y="11002"/>
                    <a:pt x="7168" y="11002"/>
                  </a:cubicBezTo>
                  <a:lnTo>
                    <a:pt x="38231" y="11002"/>
                  </a:lnTo>
                  <a:cubicBezTo>
                    <a:pt x="39005" y="11002"/>
                    <a:pt x="39469" y="10145"/>
                    <a:pt x="39041" y="9502"/>
                  </a:cubicBezTo>
                  <a:lnTo>
                    <a:pt x="33099" y="441"/>
                  </a:lnTo>
                  <a:cubicBezTo>
                    <a:pt x="32921" y="167"/>
                    <a:pt x="32623" y="1"/>
                    <a:pt x="32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rtl="1" fontAlgn="base"/>
              <a:r>
                <a:rPr lang="fa-IR" dirty="0" smtClean="0">
                  <a:solidFill>
                    <a:srgbClr val="FFFFFF"/>
                  </a:solidFill>
                  <a:latin typeface="Shabnam" panose="020B0603030804020204" pitchFamily="34" charset="-78"/>
                  <a:cs typeface="Shabnam" panose="020B0603030804020204" pitchFamily="34" charset="-78"/>
                  <a:sym typeface="Fira Sans Extra Condensed Medium"/>
                </a:rPr>
                <a:t>یاد و نگاه</a:t>
              </a:r>
              <a:endParaRPr lang="fa-IR" b="1" dirty="0"/>
            </a:p>
          </p:txBody>
        </p:sp>
        <p:grpSp>
          <p:nvGrpSpPr>
            <p:cNvPr id="1819" name="Google Shape;1819;p35"/>
            <p:cNvGrpSpPr/>
            <p:nvPr/>
          </p:nvGrpSpPr>
          <p:grpSpPr>
            <a:xfrm>
              <a:off x="1368696" y="2975494"/>
              <a:ext cx="615584" cy="392720"/>
              <a:chOff x="-35839800" y="3529022"/>
              <a:chExt cx="507322" cy="323653"/>
            </a:xfrm>
          </p:grpSpPr>
          <p:sp>
            <p:nvSpPr>
              <p:cNvPr id="1820" name="Google Shape;1820;p35"/>
              <p:cNvSpPr/>
              <p:nvPr/>
            </p:nvSpPr>
            <p:spPr>
              <a:xfrm>
                <a:off x="-35772850" y="3612425"/>
                <a:ext cx="155200" cy="142575"/>
              </a:xfrm>
              <a:custGeom>
                <a:avLst/>
                <a:gdLst/>
                <a:ahLst/>
                <a:cxnLst/>
                <a:rect l="l" t="t" r="r" b="b"/>
                <a:pathLst>
                  <a:path w="6208" h="5703" extrusionOk="0">
                    <a:moveTo>
                      <a:pt x="3088" y="693"/>
                    </a:moveTo>
                    <a:cubicBezTo>
                      <a:pt x="3655" y="693"/>
                      <a:pt x="4128" y="1166"/>
                      <a:pt x="4128" y="1733"/>
                    </a:cubicBezTo>
                    <a:cubicBezTo>
                      <a:pt x="4128" y="2174"/>
                      <a:pt x="3844" y="2552"/>
                      <a:pt x="3466" y="2710"/>
                    </a:cubicBezTo>
                    <a:lnTo>
                      <a:pt x="3466" y="3119"/>
                    </a:lnTo>
                    <a:cubicBezTo>
                      <a:pt x="3466" y="3308"/>
                      <a:pt x="3309" y="3466"/>
                      <a:pt x="3088" y="3466"/>
                    </a:cubicBezTo>
                    <a:cubicBezTo>
                      <a:pt x="2899" y="3466"/>
                      <a:pt x="2742" y="3308"/>
                      <a:pt x="2742" y="3119"/>
                    </a:cubicBezTo>
                    <a:lnTo>
                      <a:pt x="2742" y="2710"/>
                    </a:lnTo>
                    <a:cubicBezTo>
                      <a:pt x="2742" y="2426"/>
                      <a:pt x="2931" y="2174"/>
                      <a:pt x="3214" y="2080"/>
                    </a:cubicBezTo>
                    <a:cubicBezTo>
                      <a:pt x="3340" y="2048"/>
                      <a:pt x="3466" y="1891"/>
                      <a:pt x="3466" y="1765"/>
                    </a:cubicBezTo>
                    <a:cubicBezTo>
                      <a:pt x="3466" y="1576"/>
                      <a:pt x="3309" y="1418"/>
                      <a:pt x="3088" y="1418"/>
                    </a:cubicBezTo>
                    <a:cubicBezTo>
                      <a:pt x="2899" y="1418"/>
                      <a:pt x="2742" y="1576"/>
                      <a:pt x="2742" y="1765"/>
                    </a:cubicBezTo>
                    <a:cubicBezTo>
                      <a:pt x="2742" y="1954"/>
                      <a:pt x="2584" y="2111"/>
                      <a:pt x="2395" y="2111"/>
                    </a:cubicBezTo>
                    <a:cubicBezTo>
                      <a:pt x="2206" y="2111"/>
                      <a:pt x="2049" y="1954"/>
                      <a:pt x="2049" y="1765"/>
                    </a:cubicBezTo>
                    <a:cubicBezTo>
                      <a:pt x="2080" y="1166"/>
                      <a:pt x="2553" y="693"/>
                      <a:pt x="3088" y="693"/>
                    </a:cubicBezTo>
                    <a:close/>
                    <a:moveTo>
                      <a:pt x="3088" y="3781"/>
                    </a:moveTo>
                    <a:cubicBezTo>
                      <a:pt x="3309" y="3781"/>
                      <a:pt x="3466" y="3938"/>
                      <a:pt x="3466" y="4127"/>
                    </a:cubicBezTo>
                    <a:cubicBezTo>
                      <a:pt x="3466" y="4317"/>
                      <a:pt x="3309" y="4474"/>
                      <a:pt x="3088" y="4474"/>
                    </a:cubicBezTo>
                    <a:cubicBezTo>
                      <a:pt x="2899" y="4474"/>
                      <a:pt x="2742" y="4317"/>
                      <a:pt x="2742" y="4127"/>
                    </a:cubicBezTo>
                    <a:cubicBezTo>
                      <a:pt x="2742" y="3938"/>
                      <a:pt x="2899" y="3781"/>
                      <a:pt x="3088" y="3781"/>
                    </a:cubicBezTo>
                    <a:close/>
                    <a:moveTo>
                      <a:pt x="347" y="0"/>
                    </a:moveTo>
                    <a:cubicBezTo>
                      <a:pt x="158" y="32"/>
                      <a:pt x="1" y="189"/>
                      <a:pt x="1" y="347"/>
                    </a:cubicBezTo>
                    <a:lnTo>
                      <a:pt x="1" y="5010"/>
                    </a:lnTo>
                    <a:lnTo>
                      <a:pt x="694" y="5703"/>
                    </a:lnTo>
                    <a:cubicBezTo>
                      <a:pt x="1371" y="5088"/>
                      <a:pt x="2238" y="4781"/>
                      <a:pt x="3104" y="4781"/>
                    </a:cubicBezTo>
                    <a:cubicBezTo>
                      <a:pt x="3970" y="4781"/>
                      <a:pt x="4837" y="5088"/>
                      <a:pt x="5514" y="5703"/>
                    </a:cubicBezTo>
                    <a:lnTo>
                      <a:pt x="6207" y="5010"/>
                    </a:lnTo>
                    <a:lnTo>
                      <a:pt x="6207" y="347"/>
                    </a:lnTo>
                    <a:cubicBezTo>
                      <a:pt x="6207" y="158"/>
                      <a:pt x="6050" y="0"/>
                      <a:pt x="586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1" name="Google Shape;1821;p35"/>
              <p:cNvSpPr/>
              <p:nvPr/>
            </p:nvSpPr>
            <p:spPr>
              <a:xfrm>
                <a:off x="-35621625" y="3694325"/>
                <a:ext cx="73275" cy="143375"/>
              </a:xfrm>
              <a:custGeom>
                <a:avLst/>
                <a:gdLst/>
                <a:ahLst/>
                <a:cxnLst/>
                <a:rect l="l" t="t" r="r" b="b"/>
                <a:pathLst>
                  <a:path w="2931" h="5735" extrusionOk="0">
                    <a:moveTo>
                      <a:pt x="2931" y="1"/>
                    </a:moveTo>
                    <a:lnTo>
                      <a:pt x="1" y="2899"/>
                    </a:lnTo>
                    <a:lnTo>
                      <a:pt x="2805" y="5735"/>
                    </a:lnTo>
                    <a:cubicBezTo>
                      <a:pt x="2868" y="5609"/>
                      <a:pt x="2931" y="5451"/>
                      <a:pt x="2931" y="5294"/>
                    </a:cubicBezTo>
                    <a:lnTo>
                      <a:pt x="293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2" name="Google Shape;1822;p35"/>
              <p:cNvSpPr/>
              <p:nvPr/>
            </p:nvSpPr>
            <p:spPr>
              <a:xfrm>
                <a:off x="-35827200" y="3748675"/>
                <a:ext cx="263100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10524" h="4160" extrusionOk="0">
                    <a:moveTo>
                      <a:pt x="5235" y="1"/>
                    </a:moveTo>
                    <a:cubicBezTo>
                      <a:pt x="4482" y="1"/>
                      <a:pt x="3734" y="284"/>
                      <a:pt x="3183" y="851"/>
                    </a:cubicBezTo>
                    <a:lnTo>
                      <a:pt x="1" y="4033"/>
                    </a:lnTo>
                    <a:cubicBezTo>
                      <a:pt x="158" y="4128"/>
                      <a:pt x="316" y="4159"/>
                      <a:pt x="473" y="4159"/>
                    </a:cubicBezTo>
                    <a:lnTo>
                      <a:pt x="10082" y="4159"/>
                    </a:lnTo>
                    <a:cubicBezTo>
                      <a:pt x="10240" y="4159"/>
                      <a:pt x="10398" y="4128"/>
                      <a:pt x="10524" y="4033"/>
                    </a:cubicBezTo>
                    <a:lnTo>
                      <a:pt x="7310" y="851"/>
                    </a:lnTo>
                    <a:cubicBezTo>
                      <a:pt x="6743" y="284"/>
                      <a:pt x="5987" y="1"/>
                      <a:pt x="523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3" name="Google Shape;1823;p35"/>
              <p:cNvSpPr/>
              <p:nvPr/>
            </p:nvSpPr>
            <p:spPr>
              <a:xfrm>
                <a:off x="-35831925" y="3635275"/>
                <a:ext cx="41775" cy="85075"/>
              </a:xfrm>
              <a:custGeom>
                <a:avLst/>
                <a:gdLst/>
                <a:ahLst/>
                <a:cxnLst/>
                <a:rect l="l" t="t" r="r" b="b"/>
                <a:pathLst>
                  <a:path w="1671" h="3403" extrusionOk="0">
                    <a:moveTo>
                      <a:pt x="1671" y="0"/>
                    </a:moveTo>
                    <a:lnTo>
                      <a:pt x="1" y="1701"/>
                    </a:lnTo>
                    <a:lnTo>
                      <a:pt x="1671" y="3403"/>
                    </a:lnTo>
                    <a:lnTo>
                      <a:pt x="167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4" name="Google Shape;1824;p35"/>
              <p:cNvSpPr/>
              <p:nvPr/>
            </p:nvSpPr>
            <p:spPr>
              <a:xfrm>
                <a:off x="-35601150" y="3635275"/>
                <a:ext cx="43350" cy="85075"/>
              </a:xfrm>
              <a:custGeom>
                <a:avLst/>
                <a:gdLst/>
                <a:ahLst/>
                <a:cxnLst/>
                <a:rect l="l" t="t" r="r" b="b"/>
                <a:pathLst>
                  <a:path w="1734" h="3403" extrusionOk="0">
                    <a:moveTo>
                      <a:pt x="1" y="0"/>
                    </a:moveTo>
                    <a:lnTo>
                      <a:pt x="1" y="3403"/>
                    </a:lnTo>
                    <a:lnTo>
                      <a:pt x="1734" y="170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5" name="Google Shape;1825;p35"/>
              <p:cNvSpPr/>
              <p:nvPr/>
            </p:nvSpPr>
            <p:spPr>
              <a:xfrm>
                <a:off x="-35750000" y="3561025"/>
                <a:ext cx="111075" cy="35675"/>
              </a:xfrm>
              <a:custGeom>
                <a:avLst/>
                <a:gdLst/>
                <a:ahLst/>
                <a:cxnLst/>
                <a:rect l="l" t="t" r="r" b="b"/>
                <a:pathLst>
                  <a:path w="4443" h="1427" extrusionOk="0">
                    <a:moveTo>
                      <a:pt x="2182" y="1"/>
                    </a:moveTo>
                    <a:cubicBezTo>
                      <a:pt x="1686" y="1"/>
                      <a:pt x="1198" y="182"/>
                      <a:pt x="851" y="544"/>
                    </a:cubicBezTo>
                    <a:lnTo>
                      <a:pt x="0" y="1426"/>
                    </a:lnTo>
                    <a:lnTo>
                      <a:pt x="4443" y="1426"/>
                    </a:lnTo>
                    <a:lnTo>
                      <a:pt x="3560" y="544"/>
                    </a:lnTo>
                    <a:cubicBezTo>
                      <a:pt x="3182" y="182"/>
                      <a:pt x="2678" y="1"/>
                      <a:pt x="21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6" name="Google Shape;1826;p35"/>
              <p:cNvSpPr/>
              <p:nvPr/>
            </p:nvSpPr>
            <p:spPr>
              <a:xfrm>
                <a:off x="-35839800" y="3529022"/>
                <a:ext cx="507322" cy="308679"/>
              </a:xfrm>
              <a:custGeom>
                <a:avLst/>
                <a:gdLst/>
                <a:ahLst/>
                <a:cxnLst/>
                <a:rect l="l" t="t" r="r" b="b"/>
                <a:pathLst>
                  <a:path w="2900" h="5735" extrusionOk="0">
                    <a:moveTo>
                      <a:pt x="1" y="1"/>
                    </a:moveTo>
                    <a:lnTo>
                      <a:pt x="1" y="5294"/>
                    </a:lnTo>
                    <a:cubicBezTo>
                      <a:pt x="1" y="5451"/>
                      <a:pt x="32" y="5609"/>
                      <a:pt x="95" y="5735"/>
                    </a:cubicBezTo>
                    <a:lnTo>
                      <a:pt x="2899" y="2899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827" name="Google Shape;1827;p35"/>
            <p:cNvSpPr txBox="1"/>
            <p:nvPr/>
          </p:nvSpPr>
          <p:spPr>
            <a:xfrm>
              <a:off x="795498" y="1305563"/>
              <a:ext cx="14991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ctr" rtl="1"/>
              <a:r>
                <a:rPr lang="fa-IR" sz="900" dirty="0" smtClean="0"/>
                <a:t>کتاب </a:t>
              </a:r>
              <a:r>
                <a:rPr lang="fa-IR" sz="900" dirty="0"/>
                <a:t>عکس «یاد و نگاه» اثر مهرداد اسکویی است. مهرداد اسکویی عکاس، فیلم‌ساز، تهیه‌کننده و پژوهشگر </a:t>
              </a:r>
              <a:r>
                <a:rPr lang="fa-IR" sz="900" dirty="0" smtClean="0"/>
                <a:t>است</a:t>
              </a:r>
              <a:endParaRPr lang="fa-IR" sz="900" dirty="0">
                <a:solidFill>
                  <a:srgbClr val="434343"/>
                </a:solidFill>
                <a:latin typeface="Shabnam" panose="020B0603030804020204" pitchFamily="34" charset="-78"/>
                <a:ea typeface="Roboto"/>
                <a:cs typeface="Shabnam" panose="020B0603030804020204" pitchFamily="34" charset="-78"/>
                <a:sym typeface="Roboto"/>
              </a:endParaRPr>
            </a:p>
          </p:txBody>
        </p:sp>
      </p:grpSp>
      <p:grpSp>
        <p:nvGrpSpPr>
          <p:cNvPr id="1828" name="Google Shape;1828;p35"/>
          <p:cNvGrpSpPr/>
          <p:nvPr/>
        </p:nvGrpSpPr>
        <p:grpSpPr>
          <a:xfrm>
            <a:off x="3226670" y="1024756"/>
            <a:ext cx="1499100" cy="2345132"/>
            <a:chOff x="3226670" y="1024756"/>
            <a:chExt cx="1499100" cy="2345132"/>
          </a:xfrm>
        </p:grpSpPr>
        <p:grpSp>
          <p:nvGrpSpPr>
            <p:cNvPr id="1829" name="Google Shape;1829;p35"/>
            <p:cNvGrpSpPr/>
            <p:nvPr/>
          </p:nvGrpSpPr>
          <p:grpSpPr>
            <a:xfrm rot="10800000">
              <a:off x="3888848" y="2018766"/>
              <a:ext cx="66720" cy="831360"/>
              <a:chOff x="5117952" y="2967078"/>
              <a:chExt cx="66720" cy="831360"/>
            </a:xfrm>
          </p:grpSpPr>
          <p:sp>
            <p:nvSpPr>
              <p:cNvPr id="1830" name="Google Shape;1830;p35"/>
              <p:cNvSpPr/>
              <p:nvPr/>
            </p:nvSpPr>
            <p:spPr>
              <a:xfrm>
                <a:off x="5148448" y="3052806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1" name="Google Shape;1831;p35"/>
              <p:cNvSpPr/>
              <p:nvPr/>
            </p:nvSpPr>
            <p:spPr>
              <a:xfrm>
                <a:off x="5148448" y="3138534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2" name="Google Shape;1832;p35"/>
              <p:cNvSpPr/>
              <p:nvPr/>
            </p:nvSpPr>
            <p:spPr>
              <a:xfrm>
                <a:off x="5148448" y="3224262"/>
                <a:ext cx="9536" cy="4764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89" extrusionOk="0">
                    <a:moveTo>
                      <a:pt x="0" y="0"/>
                    </a:moveTo>
                    <a:lnTo>
                      <a:pt x="0" y="1488"/>
                    </a:lnTo>
                    <a:lnTo>
                      <a:pt x="298" y="1488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3" name="Google Shape;1833;p35"/>
              <p:cNvSpPr/>
              <p:nvPr/>
            </p:nvSpPr>
            <p:spPr>
              <a:xfrm>
                <a:off x="5148448" y="2967078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4" name="Google Shape;1834;p35"/>
              <p:cNvSpPr/>
              <p:nvPr/>
            </p:nvSpPr>
            <p:spPr>
              <a:xfrm>
                <a:off x="5148448" y="3657830"/>
                <a:ext cx="9536" cy="4268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34" extrusionOk="0">
                    <a:moveTo>
                      <a:pt x="0" y="0"/>
                    </a:moveTo>
                    <a:lnTo>
                      <a:pt x="0" y="1334"/>
                    </a:lnTo>
                    <a:lnTo>
                      <a:pt x="298" y="1334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5" name="Google Shape;1835;p35"/>
              <p:cNvSpPr/>
              <p:nvPr/>
            </p:nvSpPr>
            <p:spPr>
              <a:xfrm>
                <a:off x="5148448" y="3572102"/>
                <a:ext cx="9536" cy="4268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34" extrusionOk="0">
                    <a:moveTo>
                      <a:pt x="0" y="0"/>
                    </a:moveTo>
                    <a:lnTo>
                      <a:pt x="0" y="1334"/>
                    </a:lnTo>
                    <a:lnTo>
                      <a:pt x="298" y="1334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6" name="Google Shape;1836;p35"/>
              <p:cNvSpPr/>
              <p:nvPr/>
            </p:nvSpPr>
            <p:spPr>
              <a:xfrm>
                <a:off x="5148448" y="3481414"/>
                <a:ext cx="9536" cy="4764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89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7" name="Google Shape;1837;p35"/>
              <p:cNvSpPr/>
              <p:nvPr/>
            </p:nvSpPr>
            <p:spPr>
              <a:xfrm>
                <a:off x="5148448" y="3395686"/>
                <a:ext cx="9536" cy="47680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90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8" name="Google Shape;1838;p35"/>
              <p:cNvSpPr/>
              <p:nvPr/>
            </p:nvSpPr>
            <p:spPr>
              <a:xfrm>
                <a:off x="5148448" y="3309958"/>
                <a:ext cx="9536" cy="47680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90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9" name="Google Shape;1839;p35"/>
              <p:cNvSpPr/>
              <p:nvPr/>
            </p:nvSpPr>
            <p:spPr>
              <a:xfrm>
                <a:off x="5117952" y="3731750"/>
                <a:ext cx="66720" cy="66688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2084" extrusionOk="0">
                    <a:moveTo>
                      <a:pt x="1037" y="0"/>
                    </a:moveTo>
                    <a:cubicBezTo>
                      <a:pt x="465" y="0"/>
                      <a:pt x="1" y="464"/>
                      <a:pt x="1" y="1048"/>
                    </a:cubicBezTo>
                    <a:cubicBezTo>
                      <a:pt x="1" y="1619"/>
                      <a:pt x="465" y="2084"/>
                      <a:pt x="1037" y="2084"/>
                    </a:cubicBezTo>
                    <a:cubicBezTo>
                      <a:pt x="1620" y="2084"/>
                      <a:pt x="2084" y="1619"/>
                      <a:pt x="2084" y="1048"/>
                    </a:cubicBezTo>
                    <a:cubicBezTo>
                      <a:pt x="2084" y="464"/>
                      <a:pt x="1620" y="0"/>
                      <a:pt x="1037" y="0"/>
                    </a:cubicBez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840" name="Google Shape;1840;p35"/>
            <p:cNvSpPr/>
            <p:nvPr/>
          </p:nvSpPr>
          <p:spPr>
            <a:xfrm>
              <a:off x="3914752" y="2587999"/>
              <a:ext cx="14528" cy="43072"/>
            </a:xfrm>
            <a:custGeom>
              <a:avLst/>
              <a:gdLst/>
              <a:ahLst/>
              <a:cxnLst/>
              <a:rect l="l" t="t" r="r" b="b"/>
              <a:pathLst>
                <a:path w="454" h="1346" extrusionOk="0">
                  <a:moveTo>
                    <a:pt x="1" y="0"/>
                  </a:moveTo>
                  <a:lnTo>
                    <a:pt x="1" y="1346"/>
                  </a:lnTo>
                  <a:lnTo>
                    <a:pt x="453" y="1346"/>
                  </a:lnTo>
                  <a:lnTo>
                    <a:pt x="453" y="0"/>
                  </a:lnTo>
                  <a:close/>
                </a:path>
              </a:pathLst>
            </a:custGeom>
            <a:solidFill>
              <a:srgbClr val="646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35"/>
            <p:cNvSpPr/>
            <p:nvPr/>
          </p:nvSpPr>
          <p:spPr>
            <a:xfrm>
              <a:off x="3290688" y="2582271"/>
              <a:ext cx="1263040" cy="352064"/>
            </a:xfrm>
            <a:custGeom>
              <a:avLst/>
              <a:gdLst/>
              <a:ahLst/>
              <a:cxnLst/>
              <a:rect l="l" t="t" r="r" b="b"/>
              <a:pathLst>
                <a:path w="39470" h="11002" extrusionOk="0">
                  <a:moveTo>
                    <a:pt x="1227" y="1"/>
                  </a:moveTo>
                  <a:cubicBezTo>
                    <a:pt x="465" y="1"/>
                    <a:pt x="0" y="858"/>
                    <a:pt x="417" y="1501"/>
                  </a:cubicBezTo>
                  <a:lnTo>
                    <a:pt x="6358" y="10561"/>
                  </a:lnTo>
                  <a:cubicBezTo>
                    <a:pt x="6537" y="10835"/>
                    <a:pt x="6846" y="11002"/>
                    <a:pt x="7168" y="11002"/>
                  </a:cubicBezTo>
                  <a:lnTo>
                    <a:pt x="38231" y="11002"/>
                  </a:lnTo>
                  <a:cubicBezTo>
                    <a:pt x="39005" y="11002"/>
                    <a:pt x="39470" y="10145"/>
                    <a:pt x="39041" y="9502"/>
                  </a:cubicBezTo>
                  <a:lnTo>
                    <a:pt x="33112" y="441"/>
                  </a:lnTo>
                  <a:cubicBezTo>
                    <a:pt x="32933" y="167"/>
                    <a:pt x="32623" y="1"/>
                    <a:pt x="323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dirty="0" smtClean="0">
                  <a:solidFill>
                    <a:srgbClr val="FFFFFF"/>
                  </a:solidFill>
                  <a:latin typeface="Shabnam" panose="020B0603030804020204" pitchFamily="34" charset="-78"/>
                  <a:ea typeface="Fira Sans Extra Condensed Medium"/>
                  <a:cs typeface="Shabnam" panose="020B0603030804020204" pitchFamily="34" charset="-78"/>
                  <a:sym typeface="Fira Sans Extra Condensed Medium"/>
                </a:rPr>
                <a:t>چهره های اصفهان</a:t>
              </a:r>
              <a:endParaRPr dirty="0">
                <a:solidFill>
                  <a:srgbClr val="FFFFFF"/>
                </a:solidFill>
                <a:latin typeface="Shabnam" panose="020B0603030804020204" pitchFamily="34" charset="-78"/>
                <a:ea typeface="Fira Sans Extra Condensed Medium"/>
                <a:cs typeface="Shabnam" panose="020B0603030804020204" pitchFamily="34" charset="-78"/>
                <a:sym typeface="Fira Sans Extra Condensed Medium"/>
              </a:endParaRPr>
            </a:p>
          </p:txBody>
        </p:sp>
        <p:grpSp>
          <p:nvGrpSpPr>
            <p:cNvPr id="1842" name="Google Shape;1842;p35"/>
            <p:cNvGrpSpPr/>
            <p:nvPr/>
          </p:nvGrpSpPr>
          <p:grpSpPr>
            <a:xfrm>
              <a:off x="3743004" y="3014331"/>
              <a:ext cx="358408" cy="355557"/>
              <a:chOff x="-32174975" y="3192625"/>
              <a:chExt cx="295375" cy="293025"/>
            </a:xfrm>
          </p:grpSpPr>
          <p:sp>
            <p:nvSpPr>
              <p:cNvPr id="1843" name="Google Shape;1843;p35"/>
              <p:cNvSpPr/>
              <p:nvPr/>
            </p:nvSpPr>
            <p:spPr>
              <a:xfrm>
                <a:off x="-32171050" y="3279250"/>
                <a:ext cx="291450" cy="153625"/>
              </a:xfrm>
              <a:custGeom>
                <a:avLst/>
                <a:gdLst/>
                <a:ahLst/>
                <a:cxnLst/>
                <a:rect l="l" t="t" r="r" b="b"/>
                <a:pathLst>
                  <a:path w="11658" h="6145" extrusionOk="0">
                    <a:moveTo>
                      <a:pt x="5829" y="694"/>
                    </a:moveTo>
                    <a:cubicBezTo>
                      <a:pt x="7184" y="694"/>
                      <a:pt x="8255" y="1734"/>
                      <a:pt x="8255" y="3088"/>
                    </a:cubicBezTo>
                    <a:cubicBezTo>
                      <a:pt x="8255" y="4412"/>
                      <a:pt x="7153" y="5483"/>
                      <a:pt x="5829" y="5483"/>
                    </a:cubicBezTo>
                    <a:cubicBezTo>
                      <a:pt x="4506" y="5483"/>
                      <a:pt x="3435" y="4412"/>
                      <a:pt x="3435" y="3088"/>
                    </a:cubicBezTo>
                    <a:cubicBezTo>
                      <a:pt x="3435" y="1734"/>
                      <a:pt x="4506" y="694"/>
                      <a:pt x="5829" y="694"/>
                    </a:cubicBezTo>
                    <a:close/>
                    <a:moveTo>
                      <a:pt x="1" y="1"/>
                    </a:moveTo>
                    <a:lnTo>
                      <a:pt x="1" y="6144"/>
                    </a:lnTo>
                    <a:lnTo>
                      <a:pt x="11658" y="6144"/>
                    </a:lnTo>
                    <a:lnTo>
                      <a:pt x="11658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4" name="Google Shape;1844;p35"/>
              <p:cNvSpPr/>
              <p:nvPr/>
            </p:nvSpPr>
            <p:spPr>
              <a:xfrm>
                <a:off x="-32067075" y="3313925"/>
                <a:ext cx="84300" cy="85075"/>
              </a:xfrm>
              <a:custGeom>
                <a:avLst/>
                <a:gdLst/>
                <a:ahLst/>
                <a:cxnLst/>
                <a:rect l="l" t="t" r="r" b="b"/>
                <a:pathLst>
                  <a:path w="3372" h="3403" extrusionOk="0">
                    <a:moveTo>
                      <a:pt x="1670" y="662"/>
                    </a:moveTo>
                    <a:cubicBezTo>
                      <a:pt x="1891" y="662"/>
                      <a:pt x="2048" y="819"/>
                      <a:pt x="2048" y="1040"/>
                    </a:cubicBezTo>
                    <a:lnTo>
                      <a:pt x="2048" y="1386"/>
                    </a:lnTo>
                    <a:lnTo>
                      <a:pt x="2395" y="1386"/>
                    </a:lnTo>
                    <a:cubicBezTo>
                      <a:pt x="2584" y="1386"/>
                      <a:pt x="2741" y="1544"/>
                      <a:pt x="2741" y="1733"/>
                    </a:cubicBezTo>
                    <a:cubicBezTo>
                      <a:pt x="2710" y="1890"/>
                      <a:pt x="2552" y="2048"/>
                      <a:pt x="2363" y="2048"/>
                    </a:cubicBezTo>
                    <a:lnTo>
                      <a:pt x="1670" y="2048"/>
                    </a:lnTo>
                    <a:cubicBezTo>
                      <a:pt x="1481" y="2048"/>
                      <a:pt x="1324" y="1890"/>
                      <a:pt x="1324" y="1701"/>
                    </a:cubicBezTo>
                    <a:lnTo>
                      <a:pt x="1324" y="1040"/>
                    </a:lnTo>
                    <a:cubicBezTo>
                      <a:pt x="1324" y="819"/>
                      <a:pt x="1481" y="662"/>
                      <a:pt x="1670" y="662"/>
                    </a:cubicBezTo>
                    <a:close/>
                    <a:moveTo>
                      <a:pt x="1670" y="0"/>
                    </a:moveTo>
                    <a:cubicBezTo>
                      <a:pt x="725" y="0"/>
                      <a:pt x="1" y="756"/>
                      <a:pt x="1" y="1701"/>
                    </a:cubicBezTo>
                    <a:cubicBezTo>
                      <a:pt x="1" y="2646"/>
                      <a:pt x="725" y="3403"/>
                      <a:pt x="1670" y="3403"/>
                    </a:cubicBezTo>
                    <a:cubicBezTo>
                      <a:pt x="2615" y="3403"/>
                      <a:pt x="3372" y="2646"/>
                      <a:pt x="3372" y="1701"/>
                    </a:cubicBezTo>
                    <a:cubicBezTo>
                      <a:pt x="3372" y="756"/>
                      <a:pt x="2615" y="0"/>
                      <a:pt x="167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5" name="Google Shape;1845;p35"/>
              <p:cNvSpPr/>
              <p:nvPr/>
            </p:nvSpPr>
            <p:spPr>
              <a:xfrm>
                <a:off x="-32171050" y="3450950"/>
                <a:ext cx="291450" cy="34700"/>
              </a:xfrm>
              <a:custGeom>
                <a:avLst/>
                <a:gdLst/>
                <a:ahLst/>
                <a:cxnLst/>
                <a:rect l="l" t="t" r="r" b="b"/>
                <a:pathLst>
                  <a:path w="11658" h="1388" extrusionOk="0">
                    <a:moveTo>
                      <a:pt x="1" y="1"/>
                    </a:moveTo>
                    <a:lnTo>
                      <a:pt x="1" y="347"/>
                    </a:lnTo>
                    <a:cubicBezTo>
                      <a:pt x="1" y="915"/>
                      <a:pt x="442" y="1387"/>
                      <a:pt x="1041" y="1387"/>
                    </a:cubicBezTo>
                    <a:lnTo>
                      <a:pt x="10650" y="1387"/>
                    </a:lnTo>
                    <a:cubicBezTo>
                      <a:pt x="11217" y="1387"/>
                      <a:pt x="11658" y="915"/>
                      <a:pt x="11658" y="347"/>
                    </a:cubicBezTo>
                    <a:lnTo>
                      <a:pt x="11658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6" name="Google Shape;1846;p35"/>
              <p:cNvSpPr/>
              <p:nvPr/>
            </p:nvSpPr>
            <p:spPr>
              <a:xfrm>
                <a:off x="-32174975" y="3192625"/>
                <a:ext cx="295375" cy="70125"/>
              </a:xfrm>
              <a:custGeom>
                <a:avLst/>
                <a:gdLst/>
                <a:ahLst/>
                <a:cxnLst/>
                <a:rect l="l" t="t" r="r" b="b"/>
                <a:pathLst>
                  <a:path w="11815" h="2805" extrusionOk="0">
                    <a:moveTo>
                      <a:pt x="1733" y="0"/>
                    </a:moveTo>
                    <a:cubicBezTo>
                      <a:pt x="1544" y="0"/>
                      <a:pt x="1387" y="158"/>
                      <a:pt x="1387" y="378"/>
                    </a:cubicBezTo>
                    <a:lnTo>
                      <a:pt x="1387" y="725"/>
                    </a:lnTo>
                    <a:lnTo>
                      <a:pt x="1040" y="725"/>
                    </a:lnTo>
                    <a:cubicBezTo>
                      <a:pt x="473" y="725"/>
                      <a:pt x="0" y="1197"/>
                      <a:pt x="0" y="1733"/>
                    </a:cubicBezTo>
                    <a:lnTo>
                      <a:pt x="0" y="2804"/>
                    </a:lnTo>
                    <a:lnTo>
                      <a:pt x="11657" y="2804"/>
                    </a:lnTo>
                    <a:lnTo>
                      <a:pt x="11657" y="1733"/>
                    </a:lnTo>
                    <a:lnTo>
                      <a:pt x="11815" y="1733"/>
                    </a:lnTo>
                    <a:cubicBezTo>
                      <a:pt x="11815" y="1197"/>
                      <a:pt x="11374" y="725"/>
                      <a:pt x="10807" y="725"/>
                    </a:cubicBezTo>
                    <a:lnTo>
                      <a:pt x="10460" y="725"/>
                    </a:lnTo>
                    <a:lnTo>
                      <a:pt x="10460" y="378"/>
                    </a:lnTo>
                    <a:cubicBezTo>
                      <a:pt x="10460" y="158"/>
                      <a:pt x="10303" y="0"/>
                      <a:pt x="10082" y="0"/>
                    </a:cubicBezTo>
                    <a:cubicBezTo>
                      <a:pt x="9893" y="0"/>
                      <a:pt x="9735" y="158"/>
                      <a:pt x="9735" y="378"/>
                    </a:cubicBezTo>
                    <a:lnTo>
                      <a:pt x="9735" y="725"/>
                    </a:lnTo>
                    <a:lnTo>
                      <a:pt x="8349" y="725"/>
                    </a:lnTo>
                    <a:lnTo>
                      <a:pt x="8349" y="378"/>
                    </a:lnTo>
                    <a:cubicBezTo>
                      <a:pt x="8349" y="158"/>
                      <a:pt x="8192" y="0"/>
                      <a:pt x="8003" y="0"/>
                    </a:cubicBezTo>
                    <a:cubicBezTo>
                      <a:pt x="7814" y="0"/>
                      <a:pt x="7656" y="158"/>
                      <a:pt x="7656" y="378"/>
                    </a:cubicBezTo>
                    <a:lnTo>
                      <a:pt x="7656" y="725"/>
                    </a:lnTo>
                    <a:lnTo>
                      <a:pt x="6270" y="725"/>
                    </a:lnTo>
                    <a:lnTo>
                      <a:pt x="6270" y="378"/>
                    </a:lnTo>
                    <a:cubicBezTo>
                      <a:pt x="6270" y="158"/>
                      <a:pt x="6112" y="0"/>
                      <a:pt x="5923" y="0"/>
                    </a:cubicBezTo>
                    <a:cubicBezTo>
                      <a:pt x="5734" y="0"/>
                      <a:pt x="5577" y="158"/>
                      <a:pt x="5577" y="378"/>
                    </a:cubicBezTo>
                    <a:lnTo>
                      <a:pt x="5577" y="725"/>
                    </a:lnTo>
                    <a:lnTo>
                      <a:pt x="4191" y="725"/>
                    </a:lnTo>
                    <a:lnTo>
                      <a:pt x="4191" y="378"/>
                    </a:lnTo>
                    <a:cubicBezTo>
                      <a:pt x="4191" y="158"/>
                      <a:pt x="4033" y="0"/>
                      <a:pt x="3844" y="0"/>
                    </a:cubicBezTo>
                    <a:cubicBezTo>
                      <a:pt x="3623" y="0"/>
                      <a:pt x="3466" y="158"/>
                      <a:pt x="3466" y="378"/>
                    </a:cubicBezTo>
                    <a:lnTo>
                      <a:pt x="3466" y="725"/>
                    </a:lnTo>
                    <a:lnTo>
                      <a:pt x="2111" y="725"/>
                    </a:lnTo>
                    <a:lnTo>
                      <a:pt x="2111" y="378"/>
                    </a:lnTo>
                    <a:cubicBezTo>
                      <a:pt x="2111" y="158"/>
                      <a:pt x="1954" y="0"/>
                      <a:pt x="173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847" name="Google Shape;1847;p35"/>
            <p:cNvSpPr txBox="1"/>
            <p:nvPr/>
          </p:nvSpPr>
          <p:spPr>
            <a:xfrm>
              <a:off x="3226670" y="1024756"/>
              <a:ext cx="1499100" cy="8496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ctr" rtl="1"/>
              <a:r>
                <a:rPr lang="fa-IR" sz="900" dirty="0" smtClean="0"/>
                <a:t>«چهره‌های </a:t>
              </a:r>
              <a:r>
                <a:rPr lang="fa-IR" sz="900" dirty="0"/>
                <a:t>اصفهان: سیر تحول عکاسی پرتره‌نگار در اصفهان» اثر پریسا دمندان، عکاس و هنرمند اصفهانی است</a:t>
              </a:r>
              <a:r>
                <a:rPr lang="fa-IR" sz="900" dirty="0" smtClean="0"/>
                <a:t>.</a:t>
              </a:r>
              <a:endParaRPr lang="fa-IR" sz="900" dirty="0">
                <a:solidFill>
                  <a:srgbClr val="434343"/>
                </a:solidFill>
                <a:latin typeface="Shabnam" panose="020B0603030804020204" pitchFamily="34" charset="-78"/>
                <a:ea typeface="Roboto"/>
                <a:cs typeface="Shabnam" panose="020B0603030804020204" pitchFamily="34" charset="-78"/>
                <a:sym typeface="Roboto"/>
              </a:endParaRPr>
            </a:p>
          </p:txBody>
        </p:sp>
      </p:grpSp>
      <p:grpSp>
        <p:nvGrpSpPr>
          <p:cNvPr id="1848" name="Google Shape;1848;p35"/>
          <p:cNvGrpSpPr/>
          <p:nvPr/>
        </p:nvGrpSpPr>
        <p:grpSpPr>
          <a:xfrm>
            <a:off x="5561913" y="870344"/>
            <a:ext cx="1499100" cy="2672067"/>
            <a:chOff x="5541215" y="864487"/>
            <a:chExt cx="1499100" cy="2672067"/>
          </a:xfrm>
        </p:grpSpPr>
        <p:grpSp>
          <p:nvGrpSpPr>
            <p:cNvPr id="1849" name="Google Shape;1849;p35"/>
            <p:cNvGrpSpPr/>
            <p:nvPr/>
          </p:nvGrpSpPr>
          <p:grpSpPr>
            <a:xfrm rot="10800000">
              <a:off x="6265520" y="2018766"/>
              <a:ext cx="66720" cy="831360"/>
              <a:chOff x="5117952" y="2967078"/>
              <a:chExt cx="66720" cy="831360"/>
            </a:xfrm>
          </p:grpSpPr>
          <p:sp>
            <p:nvSpPr>
              <p:cNvPr id="1850" name="Google Shape;1850;p35"/>
              <p:cNvSpPr/>
              <p:nvPr/>
            </p:nvSpPr>
            <p:spPr>
              <a:xfrm>
                <a:off x="5148448" y="3052806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1" name="Google Shape;1851;p35"/>
              <p:cNvSpPr/>
              <p:nvPr/>
            </p:nvSpPr>
            <p:spPr>
              <a:xfrm>
                <a:off x="5148448" y="3138534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2" name="Google Shape;1852;p35"/>
              <p:cNvSpPr/>
              <p:nvPr/>
            </p:nvSpPr>
            <p:spPr>
              <a:xfrm>
                <a:off x="5148448" y="3224262"/>
                <a:ext cx="9536" cy="4764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89" extrusionOk="0">
                    <a:moveTo>
                      <a:pt x="0" y="0"/>
                    </a:moveTo>
                    <a:lnTo>
                      <a:pt x="0" y="1488"/>
                    </a:lnTo>
                    <a:lnTo>
                      <a:pt x="298" y="1488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3" name="Google Shape;1853;p35"/>
              <p:cNvSpPr/>
              <p:nvPr/>
            </p:nvSpPr>
            <p:spPr>
              <a:xfrm>
                <a:off x="5148448" y="2967078"/>
                <a:ext cx="9536" cy="43072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46" extrusionOk="0">
                    <a:moveTo>
                      <a:pt x="0" y="0"/>
                    </a:moveTo>
                    <a:lnTo>
                      <a:pt x="0" y="1346"/>
                    </a:lnTo>
                    <a:lnTo>
                      <a:pt x="298" y="1346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4" name="Google Shape;1854;p35"/>
              <p:cNvSpPr/>
              <p:nvPr/>
            </p:nvSpPr>
            <p:spPr>
              <a:xfrm>
                <a:off x="5148448" y="3657830"/>
                <a:ext cx="9536" cy="4268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34" extrusionOk="0">
                    <a:moveTo>
                      <a:pt x="0" y="0"/>
                    </a:moveTo>
                    <a:lnTo>
                      <a:pt x="0" y="1334"/>
                    </a:lnTo>
                    <a:lnTo>
                      <a:pt x="298" y="1334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5" name="Google Shape;1855;p35"/>
              <p:cNvSpPr/>
              <p:nvPr/>
            </p:nvSpPr>
            <p:spPr>
              <a:xfrm>
                <a:off x="5148448" y="3572102"/>
                <a:ext cx="9536" cy="4268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334" extrusionOk="0">
                    <a:moveTo>
                      <a:pt x="0" y="0"/>
                    </a:moveTo>
                    <a:lnTo>
                      <a:pt x="0" y="1334"/>
                    </a:lnTo>
                    <a:lnTo>
                      <a:pt x="298" y="1334"/>
                    </a:ln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6" name="Google Shape;1856;p35"/>
              <p:cNvSpPr/>
              <p:nvPr/>
            </p:nvSpPr>
            <p:spPr>
              <a:xfrm>
                <a:off x="5148448" y="3481414"/>
                <a:ext cx="9536" cy="47648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89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7" name="Google Shape;1857;p35"/>
              <p:cNvSpPr/>
              <p:nvPr/>
            </p:nvSpPr>
            <p:spPr>
              <a:xfrm>
                <a:off x="5148448" y="3395686"/>
                <a:ext cx="9536" cy="47680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90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8" name="Google Shape;1858;p35"/>
              <p:cNvSpPr/>
              <p:nvPr/>
            </p:nvSpPr>
            <p:spPr>
              <a:xfrm>
                <a:off x="5148448" y="3309958"/>
                <a:ext cx="9536" cy="47680"/>
              </a:xfrm>
              <a:custGeom>
                <a:avLst/>
                <a:gdLst/>
                <a:ahLst/>
                <a:cxnLst/>
                <a:rect l="l" t="t" r="r" b="b"/>
                <a:pathLst>
                  <a:path w="298" h="1490" extrusionOk="0">
                    <a:moveTo>
                      <a:pt x="0" y="1"/>
                    </a:moveTo>
                    <a:lnTo>
                      <a:pt x="0" y="1489"/>
                    </a:lnTo>
                    <a:lnTo>
                      <a:pt x="298" y="1489"/>
                    </a:ln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9" name="Google Shape;1859;p35"/>
              <p:cNvSpPr/>
              <p:nvPr/>
            </p:nvSpPr>
            <p:spPr>
              <a:xfrm>
                <a:off x="5117952" y="3731750"/>
                <a:ext cx="66720" cy="66688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2084" extrusionOk="0">
                    <a:moveTo>
                      <a:pt x="1037" y="0"/>
                    </a:moveTo>
                    <a:cubicBezTo>
                      <a:pt x="465" y="0"/>
                      <a:pt x="1" y="464"/>
                      <a:pt x="1" y="1048"/>
                    </a:cubicBezTo>
                    <a:cubicBezTo>
                      <a:pt x="1" y="1619"/>
                      <a:pt x="465" y="2084"/>
                      <a:pt x="1037" y="2084"/>
                    </a:cubicBezTo>
                    <a:cubicBezTo>
                      <a:pt x="1620" y="2084"/>
                      <a:pt x="2084" y="1619"/>
                      <a:pt x="2084" y="1048"/>
                    </a:cubicBezTo>
                    <a:cubicBezTo>
                      <a:pt x="2084" y="464"/>
                      <a:pt x="1620" y="0"/>
                      <a:pt x="1037" y="0"/>
                    </a:cubicBezTo>
                    <a:close/>
                  </a:path>
                </a:pathLst>
              </a:custGeom>
              <a:solidFill>
                <a:srgbClr val="64646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860" name="Google Shape;1860;p35"/>
            <p:cNvSpPr/>
            <p:nvPr/>
          </p:nvSpPr>
          <p:spPr>
            <a:xfrm>
              <a:off x="6296000" y="2587999"/>
              <a:ext cx="9568" cy="43072"/>
            </a:xfrm>
            <a:custGeom>
              <a:avLst/>
              <a:gdLst/>
              <a:ahLst/>
              <a:cxnLst/>
              <a:rect l="l" t="t" r="r" b="b"/>
              <a:pathLst>
                <a:path w="299" h="1346" extrusionOk="0">
                  <a:moveTo>
                    <a:pt x="1" y="0"/>
                  </a:moveTo>
                  <a:lnTo>
                    <a:pt x="1" y="1346"/>
                  </a:lnTo>
                  <a:lnTo>
                    <a:pt x="298" y="1346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rgbClr val="646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35"/>
            <p:cNvSpPr/>
            <p:nvPr/>
          </p:nvSpPr>
          <p:spPr>
            <a:xfrm>
              <a:off x="5667360" y="2582271"/>
              <a:ext cx="1263040" cy="352064"/>
            </a:xfrm>
            <a:custGeom>
              <a:avLst/>
              <a:gdLst/>
              <a:ahLst/>
              <a:cxnLst/>
              <a:rect l="l" t="t" r="r" b="b"/>
              <a:pathLst>
                <a:path w="39470" h="11002" extrusionOk="0">
                  <a:moveTo>
                    <a:pt x="1227" y="1"/>
                  </a:moveTo>
                  <a:cubicBezTo>
                    <a:pt x="465" y="1"/>
                    <a:pt x="0" y="858"/>
                    <a:pt x="417" y="1501"/>
                  </a:cubicBezTo>
                  <a:lnTo>
                    <a:pt x="6358" y="10561"/>
                  </a:lnTo>
                  <a:cubicBezTo>
                    <a:pt x="6537" y="10835"/>
                    <a:pt x="6847" y="11002"/>
                    <a:pt x="7168" y="11002"/>
                  </a:cubicBezTo>
                  <a:lnTo>
                    <a:pt x="38231" y="11002"/>
                  </a:lnTo>
                  <a:cubicBezTo>
                    <a:pt x="39005" y="11002"/>
                    <a:pt x="39470" y="10145"/>
                    <a:pt x="39041" y="9502"/>
                  </a:cubicBezTo>
                  <a:lnTo>
                    <a:pt x="33112" y="441"/>
                  </a:lnTo>
                  <a:cubicBezTo>
                    <a:pt x="32933" y="167"/>
                    <a:pt x="32624" y="1"/>
                    <a:pt x="323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dirty="0" smtClean="0">
                  <a:solidFill>
                    <a:srgbClr val="FFFFFF"/>
                  </a:solidFill>
                  <a:latin typeface="Shabnam" panose="020B0603030804020204" pitchFamily="34" charset="-78"/>
                  <a:ea typeface="Fira Sans Extra Condensed Medium"/>
                  <a:cs typeface="Shabnam" panose="020B0603030804020204" pitchFamily="34" charset="-78"/>
                  <a:sym typeface="Fira Sans Extra Condensed Medium"/>
                </a:rPr>
                <a:t>عروس برون</a:t>
              </a:r>
              <a:endParaRPr dirty="0">
                <a:solidFill>
                  <a:srgbClr val="FFFFFF"/>
                </a:solidFill>
                <a:latin typeface="Shabnam" panose="020B0603030804020204" pitchFamily="34" charset="-78"/>
                <a:ea typeface="Fira Sans Extra Condensed Medium"/>
                <a:cs typeface="Shabnam" panose="020B0603030804020204" pitchFamily="34" charset="-78"/>
                <a:sym typeface="Fira Sans Extra Condensed Medium"/>
              </a:endParaRPr>
            </a:p>
          </p:txBody>
        </p:sp>
        <p:grpSp>
          <p:nvGrpSpPr>
            <p:cNvPr id="1862" name="Google Shape;1862;p35"/>
            <p:cNvGrpSpPr/>
            <p:nvPr/>
          </p:nvGrpSpPr>
          <p:grpSpPr>
            <a:xfrm>
              <a:off x="6121622" y="3014327"/>
              <a:ext cx="471646" cy="522227"/>
              <a:chOff x="-33645475" y="3944800"/>
              <a:chExt cx="388698" cy="430383"/>
            </a:xfrm>
          </p:grpSpPr>
          <p:sp>
            <p:nvSpPr>
              <p:cNvPr id="1863" name="Google Shape;1863;p35"/>
              <p:cNvSpPr/>
              <p:nvPr/>
            </p:nvSpPr>
            <p:spPr>
              <a:xfrm>
                <a:off x="-33549375" y="3944800"/>
                <a:ext cx="292598" cy="218950"/>
              </a:xfrm>
              <a:custGeom>
                <a:avLst/>
                <a:gdLst/>
                <a:ahLst/>
                <a:cxnLst/>
                <a:rect l="l" t="t" r="r" b="b"/>
                <a:pathLst>
                  <a:path w="3939" h="2836" extrusionOk="0">
                    <a:moveTo>
                      <a:pt x="1985" y="0"/>
                    </a:moveTo>
                    <a:cubicBezTo>
                      <a:pt x="1260" y="0"/>
                      <a:pt x="473" y="946"/>
                      <a:pt x="0" y="2521"/>
                    </a:cubicBezTo>
                    <a:cubicBezTo>
                      <a:pt x="158" y="2615"/>
                      <a:pt x="284" y="2710"/>
                      <a:pt x="410" y="2836"/>
                    </a:cubicBezTo>
                    <a:cubicBezTo>
                      <a:pt x="914" y="2773"/>
                      <a:pt x="1481" y="2773"/>
                      <a:pt x="1985" y="2773"/>
                    </a:cubicBezTo>
                    <a:cubicBezTo>
                      <a:pt x="2489" y="2773"/>
                      <a:pt x="3056" y="2804"/>
                      <a:pt x="3560" y="2836"/>
                    </a:cubicBezTo>
                    <a:cubicBezTo>
                      <a:pt x="3623" y="2678"/>
                      <a:pt x="3781" y="2584"/>
                      <a:pt x="3938" y="2521"/>
                    </a:cubicBezTo>
                    <a:cubicBezTo>
                      <a:pt x="3529" y="946"/>
                      <a:pt x="2741" y="0"/>
                      <a:pt x="198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4" name="Google Shape;1864;p35"/>
              <p:cNvSpPr/>
              <p:nvPr/>
            </p:nvSpPr>
            <p:spPr>
              <a:xfrm>
                <a:off x="-33645475" y="4041675"/>
                <a:ext cx="70900" cy="98475"/>
              </a:xfrm>
              <a:custGeom>
                <a:avLst/>
                <a:gdLst/>
                <a:ahLst/>
                <a:cxnLst/>
                <a:rect l="l" t="t" r="r" b="b"/>
                <a:pathLst>
                  <a:path w="2836" h="3939" extrusionOk="0">
                    <a:moveTo>
                      <a:pt x="2521" y="0"/>
                    </a:moveTo>
                    <a:cubicBezTo>
                      <a:pt x="946" y="473"/>
                      <a:pt x="32" y="1229"/>
                      <a:pt x="32" y="1954"/>
                    </a:cubicBezTo>
                    <a:cubicBezTo>
                      <a:pt x="1" y="2710"/>
                      <a:pt x="946" y="3466"/>
                      <a:pt x="2521" y="3939"/>
                    </a:cubicBezTo>
                    <a:cubicBezTo>
                      <a:pt x="2584" y="3781"/>
                      <a:pt x="2710" y="3655"/>
                      <a:pt x="2836" y="3529"/>
                    </a:cubicBezTo>
                    <a:cubicBezTo>
                      <a:pt x="2773" y="3025"/>
                      <a:pt x="2773" y="2521"/>
                      <a:pt x="2773" y="1954"/>
                    </a:cubicBezTo>
                    <a:cubicBezTo>
                      <a:pt x="2773" y="1418"/>
                      <a:pt x="2805" y="914"/>
                      <a:pt x="2836" y="379"/>
                    </a:cubicBezTo>
                    <a:cubicBezTo>
                      <a:pt x="2679" y="316"/>
                      <a:pt x="2553" y="158"/>
                      <a:pt x="252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5" name="Google Shape;1865;p35"/>
              <p:cNvSpPr/>
              <p:nvPr/>
            </p:nvSpPr>
            <p:spPr>
              <a:xfrm>
                <a:off x="-33424150" y="4042450"/>
                <a:ext cx="70900" cy="52025"/>
              </a:xfrm>
              <a:custGeom>
                <a:avLst/>
                <a:gdLst/>
                <a:ahLst/>
                <a:cxnLst/>
                <a:rect l="l" t="t" r="r" b="b"/>
                <a:pathLst>
                  <a:path w="2836" h="2081" extrusionOk="0">
                    <a:moveTo>
                      <a:pt x="316" y="1"/>
                    </a:moveTo>
                    <a:cubicBezTo>
                      <a:pt x="253" y="159"/>
                      <a:pt x="127" y="285"/>
                      <a:pt x="1" y="379"/>
                    </a:cubicBezTo>
                    <a:cubicBezTo>
                      <a:pt x="32" y="600"/>
                      <a:pt x="32" y="789"/>
                      <a:pt x="32" y="978"/>
                    </a:cubicBezTo>
                    <a:cubicBezTo>
                      <a:pt x="158" y="978"/>
                      <a:pt x="284" y="946"/>
                      <a:pt x="442" y="946"/>
                    </a:cubicBezTo>
                    <a:cubicBezTo>
                      <a:pt x="1387" y="946"/>
                      <a:pt x="2237" y="1387"/>
                      <a:pt x="2804" y="2080"/>
                    </a:cubicBezTo>
                    <a:lnTo>
                      <a:pt x="2804" y="1954"/>
                    </a:lnTo>
                    <a:cubicBezTo>
                      <a:pt x="2836" y="1230"/>
                      <a:pt x="1891" y="474"/>
                      <a:pt x="31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6" name="Google Shape;1866;p35"/>
              <p:cNvSpPr/>
              <p:nvPr/>
            </p:nvSpPr>
            <p:spPr>
              <a:xfrm>
                <a:off x="-33549375" y="4165325"/>
                <a:ext cx="86650" cy="70925"/>
              </a:xfrm>
              <a:custGeom>
                <a:avLst/>
                <a:gdLst/>
                <a:ahLst/>
                <a:cxnLst/>
                <a:rect l="l" t="t" r="r" b="b"/>
                <a:pathLst>
                  <a:path w="3466" h="2837" extrusionOk="0">
                    <a:moveTo>
                      <a:pt x="410" y="1"/>
                    </a:moveTo>
                    <a:cubicBezTo>
                      <a:pt x="315" y="158"/>
                      <a:pt x="158" y="284"/>
                      <a:pt x="0" y="316"/>
                    </a:cubicBezTo>
                    <a:cubicBezTo>
                      <a:pt x="473" y="1891"/>
                      <a:pt x="1260" y="2836"/>
                      <a:pt x="1985" y="2836"/>
                    </a:cubicBezTo>
                    <a:cubicBezTo>
                      <a:pt x="2489" y="2836"/>
                      <a:pt x="3056" y="2364"/>
                      <a:pt x="3466" y="1544"/>
                    </a:cubicBezTo>
                    <a:lnTo>
                      <a:pt x="3119" y="1072"/>
                    </a:lnTo>
                    <a:cubicBezTo>
                      <a:pt x="2836" y="851"/>
                      <a:pt x="2678" y="473"/>
                      <a:pt x="2521" y="95"/>
                    </a:cubicBezTo>
                    <a:lnTo>
                      <a:pt x="1985" y="95"/>
                    </a:lnTo>
                    <a:cubicBezTo>
                      <a:pt x="1418" y="95"/>
                      <a:pt x="882" y="64"/>
                      <a:pt x="41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7" name="Google Shape;1867;p35"/>
              <p:cNvSpPr/>
              <p:nvPr/>
            </p:nvSpPr>
            <p:spPr>
              <a:xfrm>
                <a:off x="-33558825" y="4030650"/>
                <a:ext cx="118950" cy="120525"/>
              </a:xfrm>
              <a:custGeom>
                <a:avLst/>
                <a:gdLst/>
                <a:ahLst/>
                <a:cxnLst/>
                <a:rect l="l" t="t" r="r" b="b"/>
                <a:pathLst>
                  <a:path w="4758" h="4821" extrusionOk="0">
                    <a:moveTo>
                      <a:pt x="2395" y="0"/>
                    </a:moveTo>
                    <a:cubicBezTo>
                      <a:pt x="1922" y="0"/>
                      <a:pt x="1418" y="32"/>
                      <a:pt x="1008" y="95"/>
                    </a:cubicBezTo>
                    <a:cubicBezTo>
                      <a:pt x="977" y="599"/>
                      <a:pt x="599" y="977"/>
                      <a:pt x="63" y="1040"/>
                    </a:cubicBezTo>
                    <a:cubicBezTo>
                      <a:pt x="32" y="1450"/>
                      <a:pt x="0" y="1922"/>
                      <a:pt x="0" y="2395"/>
                    </a:cubicBezTo>
                    <a:cubicBezTo>
                      <a:pt x="0" y="2867"/>
                      <a:pt x="32" y="3340"/>
                      <a:pt x="63" y="3781"/>
                    </a:cubicBezTo>
                    <a:cubicBezTo>
                      <a:pt x="599" y="3812"/>
                      <a:pt x="977" y="4222"/>
                      <a:pt x="1008" y="4726"/>
                    </a:cubicBezTo>
                    <a:cubicBezTo>
                      <a:pt x="1449" y="4758"/>
                      <a:pt x="1922" y="4821"/>
                      <a:pt x="2395" y="4821"/>
                    </a:cubicBezTo>
                    <a:lnTo>
                      <a:pt x="2804" y="4821"/>
                    </a:lnTo>
                    <a:cubicBezTo>
                      <a:pt x="2804" y="4695"/>
                      <a:pt x="2741" y="4569"/>
                      <a:pt x="2741" y="4506"/>
                    </a:cubicBezTo>
                    <a:cubicBezTo>
                      <a:pt x="2741" y="3151"/>
                      <a:pt x="3592" y="2017"/>
                      <a:pt x="4757" y="1576"/>
                    </a:cubicBezTo>
                    <a:cubicBezTo>
                      <a:pt x="4757" y="1387"/>
                      <a:pt x="4726" y="1229"/>
                      <a:pt x="4726" y="1040"/>
                    </a:cubicBezTo>
                    <a:cubicBezTo>
                      <a:pt x="4222" y="977"/>
                      <a:pt x="3812" y="599"/>
                      <a:pt x="3781" y="95"/>
                    </a:cubicBezTo>
                    <a:cubicBezTo>
                      <a:pt x="3340" y="32"/>
                      <a:pt x="2867" y="0"/>
                      <a:pt x="239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8" name="Google Shape;1868;p35"/>
              <p:cNvSpPr/>
              <p:nvPr/>
            </p:nvSpPr>
            <p:spPr>
              <a:xfrm>
                <a:off x="-33639950" y="4129900"/>
                <a:ext cx="100825" cy="100825"/>
              </a:xfrm>
              <a:custGeom>
                <a:avLst/>
                <a:gdLst/>
                <a:ahLst/>
                <a:cxnLst/>
                <a:rect l="l" t="t" r="r" b="b"/>
                <a:pathLst>
                  <a:path w="4033" h="4033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567" y="1953"/>
                      <a:pt x="2111" y="3466"/>
                      <a:pt x="4033" y="4033"/>
                    </a:cubicBezTo>
                    <a:cubicBezTo>
                      <a:pt x="3592" y="3466"/>
                      <a:pt x="3245" y="2741"/>
                      <a:pt x="2962" y="1827"/>
                    </a:cubicBezTo>
                    <a:cubicBezTo>
                      <a:pt x="2584" y="1733"/>
                      <a:pt x="2300" y="1481"/>
                      <a:pt x="2206" y="1071"/>
                    </a:cubicBezTo>
                    <a:cubicBezTo>
                      <a:pt x="1323" y="851"/>
                      <a:pt x="567" y="441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9" name="Google Shape;1869;p35"/>
              <p:cNvSpPr/>
              <p:nvPr/>
            </p:nvSpPr>
            <p:spPr>
              <a:xfrm>
                <a:off x="-33459600" y="3951875"/>
                <a:ext cx="106350" cy="167799"/>
              </a:xfrm>
              <a:custGeom>
                <a:avLst/>
                <a:gdLst/>
                <a:ahLst/>
                <a:cxnLst/>
                <a:rect l="l" t="t" r="r" b="b"/>
                <a:pathLst>
                  <a:path w="4034" h="4003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442" y="537"/>
                      <a:pt x="788" y="1293"/>
                      <a:pt x="1072" y="2206"/>
                    </a:cubicBezTo>
                    <a:cubicBezTo>
                      <a:pt x="1419" y="2238"/>
                      <a:pt x="1734" y="2553"/>
                      <a:pt x="1828" y="2962"/>
                    </a:cubicBezTo>
                    <a:cubicBezTo>
                      <a:pt x="2710" y="3183"/>
                      <a:pt x="3466" y="3592"/>
                      <a:pt x="4033" y="4002"/>
                    </a:cubicBezTo>
                    <a:cubicBezTo>
                      <a:pt x="3466" y="2080"/>
                      <a:pt x="1923" y="537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0" name="Google Shape;1870;p35"/>
              <p:cNvSpPr/>
              <p:nvPr/>
            </p:nvSpPr>
            <p:spPr>
              <a:xfrm>
                <a:off x="-33639950" y="3951100"/>
                <a:ext cx="100825" cy="100050"/>
              </a:xfrm>
              <a:custGeom>
                <a:avLst/>
                <a:gdLst/>
                <a:ahLst/>
                <a:cxnLst/>
                <a:rect l="l" t="t" r="r" b="b"/>
                <a:pathLst>
                  <a:path w="4033" h="4002" extrusionOk="0">
                    <a:moveTo>
                      <a:pt x="4033" y="0"/>
                    </a:moveTo>
                    <a:lnTo>
                      <a:pt x="4033" y="0"/>
                    </a:lnTo>
                    <a:cubicBezTo>
                      <a:pt x="2111" y="536"/>
                      <a:pt x="567" y="2080"/>
                      <a:pt x="0" y="4002"/>
                    </a:cubicBezTo>
                    <a:cubicBezTo>
                      <a:pt x="567" y="3592"/>
                      <a:pt x="1323" y="3214"/>
                      <a:pt x="2206" y="2962"/>
                    </a:cubicBezTo>
                    <a:cubicBezTo>
                      <a:pt x="2300" y="2552"/>
                      <a:pt x="2615" y="2269"/>
                      <a:pt x="2962" y="2206"/>
                    </a:cubicBezTo>
                    <a:cubicBezTo>
                      <a:pt x="3214" y="1292"/>
                      <a:pt x="3592" y="505"/>
                      <a:pt x="403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1" name="Google Shape;1871;p35"/>
              <p:cNvSpPr/>
              <p:nvPr/>
            </p:nvSpPr>
            <p:spPr>
              <a:xfrm>
                <a:off x="-33472975" y="4082625"/>
                <a:ext cx="176507" cy="292558"/>
              </a:xfrm>
              <a:custGeom>
                <a:avLst/>
                <a:gdLst/>
                <a:ahLst/>
                <a:cxnLst/>
                <a:rect l="l" t="t" r="r" b="b"/>
                <a:pathLst>
                  <a:path w="4789" h="6208" extrusionOk="0">
                    <a:moveTo>
                      <a:pt x="2395" y="1355"/>
                    </a:moveTo>
                    <a:cubicBezTo>
                      <a:pt x="2930" y="1355"/>
                      <a:pt x="3403" y="1828"/>
                      <a:pt x="3403" y="2364"/>
                    </a:cubicBezTo>
                    <a:cubicBezTo>
                      <a:pt x="3403" y="2962"/>
                      <a:pt x="2930" y="3403"/>
                      <a:pt x="2395" y="3403"/>
                    </a:cubicBezTo>
                    <a:cubicBezTo>
                      <a:pt x="1827" y="3403"/>
                      <a:pt x="1355" y="2931"/>
                      <a:pt x="1355" y="2364"/>
                    </a:cubicBezTo>
                    <a:cubicBezTo>
                      <a:pt x="1355" y="1828"/>
                      <a:pt x="1827" y="1355"/>
                      <a:pt x="2395" y="1355"/>
                    </a:cubicBezTo>
                    <a:close/>
                    <a:moveTo>
                      <a:pt x="2395" y="1"/>
                    </a:moveTo>
                    <a:cubicBezTo>
                      <a:pt x="1040" y="1"/>
                      <a:pt x="0" y="1072"/>
                      <a:pt x="0" y="2427"/>
                    </a:cubicBezTo>
                    <a:cubicBezTo>
                      <a:pt x="0" y="2994"/>
                      <a:pt x="221" y="3592"/>
                      <a:pt x="630" y="4002"/>
                    </a:cubicBezTo>
                    <a:lnTo>
                      <a:pt x="2111" y="6050"/>
                    </a:lnTo>
                    <a:cubicBezTo>
                      <a:pt x="2206" y="6113"/>
                      <a:pt x="2269" y="6207"/>
                      <a:pt x="2395" y="6207"/>
                    </a:cubicBezTo>
                    <a:cubicBezTo>
                      <a:pt x="2521" y="6207"/>
                      <a:pt x="2584" y="6144"/>
                      <a:pt x="2678" y="6050"/>
                    </a:cubicBezTo>
                    <a:lnTo>
                      <a:pt x="4442" y="3592"/>
                    </a:lnTo>
                    <a:cubicBezTo>
                      <a:pt x="4663" y="3246"/>
                      <a:pt x="4757" y="2805"/>
                      <a:pt x="4757" y="2364"/>
                    </a:cubicBezTo>
                    <a:cubicBezTo>
                      <a:pt x="4789" y="1072"/>
                      <a:pt x="3686" y="1"/>
                      <a:pt x="239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2" name="Google Shape;1872;p35"/>
              <p:cNvSpPr/>
              <p:nvPr/>
            </p:nvSpPr>
            <p:spPr>
              <a:xfrm>
                <a:off x="-33421775" y="4133825"/>
                <a:ext cx="17350" cy="18150"/>
              </a:xfrm>
              <a:custGeom>
                <a:avLst/>
                <a:gdLst/>
                <a:ahLst/>
                <a:cxnLst/>
                <a:rect l="l" t="t" r="r" b="b"/>
                <a:pathLst>
                  <a:path w="694" h="726" extrusionOk="0">
                    <a:moveTo>
                      <a:pt x="347" y="1"/>
                    </a:moveTo>
                    <a:cubicBezTo>
                      <a:pt x="158" y="1"/>
                      <a:pt x="0" y="158"/>
                      <a:pt x="0" y="379"/>
                    </a:cubicBezTo>
                    <a:cubicBezTo>
                      <a:pt x="0" y="568"/>
                      <a:pt x="158" y="725"/>
                      <a:pt x="347" y="725"/>
                    </a:cubicBezTo>
                    <a:cubicBezTo>
                      <a:pt x="536" y="725"/>
                      <a:pt x="693" y="568"/>
                      <a:pt x="693" y="379"/>
                    </a:cubicBezTo>
                    <a:cubicBezTo>
                      <a:pt x="693" y="158"/>
                      <a:pt x="536" y="1"/>
                      <a:pt x="34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873" name="Google Shape;1873;p35"/>
            <p:cNvSpPr txBox="1"/>
            <p:nvPr/>
          </p:nvSpPr>
          <p:spPr>
            <a:xfrm>
              <a:off x="5541215" y="864487"/>
              <a:ext cx="14991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ctr" rtl="1"/>
              <a:r>
                <a:rPr lang="fa-IR" sz="900" dirty="0"/>
                <a:t>مجموعه عکس‌های عروسی‌های سنتی نقاط مختلف ایران را در خود دارد که توسط محمدرضا بهارناز ثبت و گردآوری شده است</a:t>
              </a:r>
              <a:endParaRPr lang="fa-IR" sz="900" dirty="0">
                <a:solidFill>
                  <a:srgbClr val="434343"/>
                </a:solidFill>
                <a:latin typeface="Shabnam" panose="020B0603030804020204" pitchFamily="34" charset="-78"/>
                <a:ea typeface="Roboto"/>
                <a:cs typeface="Shabnam" panose="020B0603030804020204" pitchFamily="34" charset="-78"/>
                <a:sym typeface="Roboto"/>
              </a:endParaRPr>
            </a:p>
          </p:txBody>
        </p:sp>
      </p:grpSp>
      <p:sp>
        <p:nvSpPr>
          <p:cNvPr id="2" name="AutoShape 2" descr="کتاب عکس یاد و نگاه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کتاب عکس یاد و نگاه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کتاب عکس یاد و نگاه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260" y="3055603"/>
            <a:ext cx="1137029" cy="1261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کتاب عکس گنج پیدا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9362" y="1545034"/>
            <a:ext cx="967117" cy="967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کتاب عکس چهره‌های اصفهان: سیر تحول عکاسی پرتره‌نگار در اصفهان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468" y="3015839"/>
            <a:ext cx="1055829" cy="1055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کتاب عکس ماسوله 6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000" y="1330458"/>
            <a:ext cx="836176" cy="1232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مجموعه عروس‌برون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306" y="2957150"/>
            <a:ext cx="950649" cy="104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مجموعه مرگت چه بود؟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2883" y="1142897"/>
            <a:ext cx="1030972" cy="140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24035" y="3951259"/>
            <a:ext cx="787219" cy="73211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236960" y="4552882"/>
            <a:ext cx="164806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800" b="1" dirty="0" err="1">
                <a:solidFill>
                  <a:srgbClr val="00B050"/>
                </a:solidFill>
              </a:rPr>
              <a:t>پایگاه</a:t>
            </a:r>
            <a:r>
              <a:rPr lang="en-US" sz="800" b="1" dirty="0">
                <a:solidFill>
                  <a:srgbClr val="00B050"/>
                </a:solidFill>
              </a:rPr>
              <a:t> </a:t>
            </a:r>
            <a:r>
              <a:rPr lang="en-US" sz="800" b="1" dirty="0" err="1">
                <a:solidFill>
                  <a:srgbClr val="00B050"/>
                </a:solidFill>
              </a:rPr>
              <a:t>خبری</a:t>
            </a:r>
            <a:r>
              <a:rPr lang="en-US" sz="800" b="1" dirty="0">
                <a:solidFill>
                  <a:srgbClr val="00B050"/>
                </a:solidFill>
              </a:rPr>
              <a:t> </a:t>
            </a:r>
            <a:r>
              <a:rPr lang="en-US" sz="800" b="1" dirty="0" err="1">
                <a:solidFill>
                  <a:srgbClr val="00B050"/>
                </a:solidFill>
              </a:rPr>
              <a:t>احوال</a:t>
            </a:r>
            <a:r>
              <a:rPr lang="en-US" sz="800" b="1" dirty="0">
                <a:solidFill>
                  <a:srgbClr val="00B050"/>
                </a:solidFill>
              </a:rPr>
              <a:t> </a:t>
            </a:r>
            <a:r>
              <a:rPr lang="en-US" sz="800" b="1" dirty="0" err="1">
                <a:solidFill>
                  <a:srgbClr val="00B050"/>
                </a:solidFill>
              </a:rPr>
              <a:t>نیوز</a:t>
            </a:r>
            <a:endParaRPr lang="en-US" sz="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theme/theme1.xml><?xml version="1.0" encoding="utf-8"?>
<a:theme xmlns:a="http://schemas.openxmlformats.org/drawingml/2006/main" name="قالب پاورپوینت اینفوگرافیک تایم لاین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5EB2FC"/>
      </a:accent1>
      <a:accent2>
        <a:srgbClr val="69E781"/>
      </a:accent2>
      <a:accent3>
        <a:srgbClr val="869FB2"/>
      </a:accent3>
      <a:accent4>
        <a:srgbClr val="4949E7"/>
      </a:accent4>
      <a:accent5>
        <a:srgbClr val="FCBD24"/>
      </a:accent5>
      <a:accent6>
        <a:srgbClr val="EC3A3B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197</Words>
  <Application>Microsoft Office PowerPoint</Application>
  <PresentationFormat>On-screen Show (16:9)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Shabnam</vt:lpstr>
      <vt:lpstr>B Titr</vt:lpstr>
      <vt:lpstr>Fira Sans Extra Condensed Medium</vt:lpstr>
      <vt:lpstr>Arial</vt:lpstr>
      <vt:lpstr>Roboto</vt:lpstr>
      <vt:lpstr>قالب پاورپوینت اینفوگرافیک تایم لاین</vt:lpstr>
      <vt:lpstr>کتاب های تماشایی عکاسان ایرانی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Timeline Infographics</dc:title>
  <dc:creator>Mohammad</dc:creator>
  <cp:lastModifiedBy>MEHR1</cp:lastModifiedBy>
  <cp:revision>21</cp:revision>
  <dcterms:modified xsi:type="dcterms:W3CDTF">2024-07-08T20:22:21Z</dcterms:modified>
</cp:coreProperties>
</file>