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2500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2634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0896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4690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2838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402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190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620614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60702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6869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0732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2DE4-090E-4985-B619-B0CE4F4DAD41}" type="datetimeFigureOut">
              <a:rPr lang="fa-IR" smtClean="0"/>
              <a:t>1442/07/25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B2DE2-0E86-4516-A656-FBDDA28BED6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696702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26" Type="http://schemas.openxmlformats.org/officeDocument/2006/relationships/image" Target="../media/image25.jpeg"/><Relationship Id="rId3" Type="http://schemas.openxmlformats.org/officeDocument/2006/relationships/image" Target="../media/image2.jpe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5" Type="http://schemas.openxmlformats.org/officeDocument/2006/relationships/image" Target="../media/image24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29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24" Type="http://schemas.openxmlformats.org/officeDocument/2006/relationships/image" Target="../media/image23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23" Type="http://schemas.openxmlformats.org/officeDocument/2006/relationships/image" Target="../media/image22.jpeg"/><Relationship Id="rId28" Type="http://schemas.openxmlformats.org/officeDocument/2006/relationships/image" Target="../media/image27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Relationship Id="rId22" Type="http://schemas.openxmlformats.org/officeDocument/2006/relationships/image" Target="../media/image21.jpeg"/><Relationship Id="rId27" Type="http://schemas.openxmlformats.org/officeDocument/2006/relationships/image" Target="../media/image26.jpeg"/><Relationship Id="rId30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622093" y="34662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بازديدها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836546" y="34662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اقدامات نهاد محور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622093" y="3325967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جلسات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836546" y="3327701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400" b="1" dirty="0" smtClean="0">
                <a:cs typeface="B Zar" panose="00000400000000000000" pitchFamily="2" charset="-78"/>
              </a:rPr>
              <a:t>سايراقدامات اقتصادي</a:t>
            </a:r>
            <a:endParaRPr lang="fa-IR" sz="1400" b="1" dirty="0">
              <a:cs typeface="B Zar" panose="00000400000000000000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836546" y="1855238"/>
            <a:ext cx="2743200" cy="274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200" b="1" dirty="0" smtClean="0">
                <a:cs typeface="B Zar" panose="00000400000000000000" pitchFamily="2" charset="-78"/>
              </a:rPr>
              <a:t>اقدام تبليغي، ترويجي و كارگاه</a:t>
            </a:r>
            <a:endParaRPr lang="fa-IR" sz="1200" b="1" dirty="0">
              <a:cs typeface="B Zar" panose="00000400000000000000" pitchFamily="2" charset="-78"/>
            </a:endParaRPr>
          </a:p>
        </p:txBody>
      </p:sp>
      <p:sp>
        <p:nvSpPr>
          <p:cNvPr id="26" name="Flowchart: Terminator 25"/>
          <p:cNvSpPr/>
          <p:nvPr/>
        </p:nvSpPr>
        <p:spPr>
          <a:xfrm>
            <a:off x="2439277" y="3658215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برداشت و شناسايي بنگاه هاي اقتصادي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2" name="Flowchart: Terminator 31"/>
          <p:cNvSpPr/>
          <p:nvPr/>
        </p:nvSpPr>
        <p:spPr>
          <a:xfrm>
            <a:off x="2439277" y="714354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مركز توانمندسازي بانو امامي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3" name="Flowchart: Terminator 32"/>
          <p:cNvSpPr/>
          <p:nvPr/>
        </p:nvSpPr>
        <p:spPr>
          <a:xfrm>
            <a:off x="6292096" y="591638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اداره اوقاف و امور خيريه شهرستان  اصفهان پيرامون معرفي دفتر جهت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5" name="Flowchart: Terminator 34"/>
          <p:cNvSpPr/>
          <p:nvPr/>
        </p:nvSpPr>
        <p:spPr>
          <a:xfrm>
            <a:off x="2439277" y="4797619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تهيه و اهدا يك دستگاه تبلت براي دو كودك يك خانواده بازمانده از تحصيل با جذب مشاركت خيرين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7" name="Flowchart: Terminator 36"/>
          <p:cNvSpPr/>
          <p:nvPr/>
        </p:nvSpPr>
        <p:spPr>
          <a:xfrm>
            <a:off x="6292213" y="4434849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هيئت امنا حسينيه مصطفي خميني پيرامون معرفي دفتر جهت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8" name="Flowchart: Terminator 37"/>
          <p:cNvSpPr/>
          <p:nvPr/>
        </p:nvSpPr>
        <p:spPr>
          <a:xfrm>
            <a:off x="2439277" y="2164207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غرفه روز سالمند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39" name="Flowchart: Terminator 38"/>
          <p:cNvSpPr/>
          <p:nvPr/>
        </p:nvSpPr>
        <p:spPr>
          <a:xfrm>
            <a:off x="6292213" y="480234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امام جماعت و هيئت امنا مسجد صاحب الزمان (عج</a:t>
            </a:r>
            <a:r>
              <a:rPr lang="fa-IR" sz="1200" dirty="0">
                <a:cs typeface="B Zar" panose="00000400000000000000" pitchFamily="2" charset="-78"/>
              </a:rPr>
              <a:t>) پيرامون معرفي دفتر جهت همكاري دوجانبه در محله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0" name="Flowchart: Terminator 39"/>
          <p:cNvSpPr/>
          <p:nvPr/>
        </p:nvSpPr>
        <p:spPr>
          <a:xfrm>
            <a:off x="6292213" y="4061232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مربي فوتسال و كشتي محله پيرامون مشكلات و مسائل ورزشكاران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1" name="Flowchart: Terminator 40"/>
          <p:cNvSpPr/>
          <p:nvPr/>
        </p:nvSpPr>
        <p:spPr>
          <a:xfrm>
            <a:off x="6292096" y="554236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امام جماعت و هيئت امنا مسجد خاتم الانبيا پيرامون معرفي دفتر </a:t>
            </a:r>
            <a:r>
              <a:rPr lang="fa-IR" sz="1200" smtClean="0">
                <a:cs typeface="B Zar" panose="00000400000000000000" pitchFamily="2" charset="-78"/>
              </a:rPr>
              <a:t>و همكاري دوجانبه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2" name="Flowchart: Terminator 41"/>
          <p:cNvSpPr/>
          <p:nvPr/>
        </p:nvSpPr>
        <p:spPr>
          <a:xfrm>
            <a:off x="2439277" y="2953769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كارگاه فيروزه كوبي جهت آموزش و اشتغال به كار علاقه مندان به مشاغل خانگي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3" name="Flowchart: Terminator 42"/>
          <p:cNvSpPr/>
          <p:nvPr/>
        </p:nvSpPr>
        <p:spPr>
          <a:xfrm>
            <a:off x="2439277" y="342504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ارتباط با </a:t>
            </a:r>
            <a:r>
              <a:rPr lang="fa-IR" sz="1200" dirty="0">
                <a:cs typeface="B Zar" panose="00000400000000000000" pitchFamily="2" charset="-78"/>
              </a:rPr>
              <a:t>جهاد دانشگاهي اصفهان جهت ثبت نام افراد جوياي مشاغل خانگي </a:t>
            </a:r>
          </a:p>
        </p:txBody>
      </p:sp>
      <p:sp>
        <p:nvSpPr>
          <p:cNvPr id="44" name="Flowchart: Terminator 43"/>
          <p:cNvSpPr/>
          <p:nvPr/>
        </p:nvSpPr>
        <p:spPr>
          <a:xfrm>
            <a:off x="6292909" y="352902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چند منظوره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5" name="Flowchart: Terminator 44"/>
          <p:cNvSpPr/>
          <p:nvPr/>
        </p:nvSpPr>
        <p:spPr>
          <a:xfrm>
            <a:off x="2439277" y="2563511"/>
            <a:ext cx="3401568" cy="338328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برگزاري 3 كارگاه آشنايي و بررسي مشكلات  بانوان شاغل در مشاغل خانگي و شناسايي افراد توانمند در اين حوزه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46" name="Flowchart: Terminator 45"/>
          <p:cNvSpPr/>
          <p:nvPr/>
        </p:nvSpPr>
        <p:spPr>
          <a:xfrm>
            <a:off x="2439277" y="5184945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تهيه  و توزيع دو سري بسته معيشتي و اسباب منزل با جذب مشاركت خيرين مردمي</a:t>
            </a:r>
          </a:p>
        </p:txBody>
      </p:sp>
      <p:sp>
        <p:nvSpPr>
          <p:cNvPr id="47" name="Flowchart: Terminator 46"/>
          <p:cNvSpPr/>
          <p:nvPr/>
        </p:nvSpPr>
        <p:spPr>
          <a:xfrm>
            <a:off x="6292213" y="3694046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فرمانده بسيج 14 معصوم محله و مديركارگاه توليدي جلباب پيرامون مشكلات و موانع اشتغال بانوان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2" y="53123"/>
            <a:ext cx="1005372" cy="8472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28848"/>
            <a:ext cx="1039944" cy="8484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989334"/>
            <a:ext cx="1004807" cy="83671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948905"/>
            <a:ext cx="1046633" cy="8771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" y="57148"/>
            <a:ext cx="981747" cy="8253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8" y="34662"/>
            <a:ext cx="1021445" cy="84967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97" y="1952681"/>
            <a:ext cx="997485" cy="9103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2890458"/>
            <a:ext cx="1033021" cy="9978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1889717"/>
            <a:ext cx="1054046" cy="9540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656" y="4939547"/>
            <a:ext cx="986445" cy="86253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5938111"/>
            <a:ext cx="999363" cy="7619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5051335"/>
            <a:ext cx="999363" cy="8012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3014" y="1911565"/>
            <a:ext cx="993194" cy="93706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7" y="3932580"/>
            <a:ext cx="1038769" cy="9339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94" y="3936100"/>
            <a:ext cx="1001371" cy="9670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4" name="Flowchart: Terminator 63"/>
          <p:cNvSpPr/>
          <p:nvPr/>
        </p:nvSpPr>
        <p:spPr>
          <a:xfrm>
            <a:off x="6292213" y="721835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قالي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5" name="Flowchart: Terminator 64"/>
          <p:cNvSpPr/>
          <p:nvPr/>
        </p:nvSpPr>
        <p:spPr>
          <a:xfrm>
            <a:off x="6292213" y="1083834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گليم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6" name="Flowchart: Terminator 65"/>
          <p:cNvSpPr/>
          <p:nvPr/>
        </p:nvSpPr>
        <p:spPr>
          <a:xfrm>
            <a:off x="6292213" y="1444778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ميناكاري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7" name="Flowchart: Terminator 66"/>
          <p:cNvSpPr/>
          <p:nvPr/>
        </p:nvSpPr>
        <p:spPr>
          <a:xfrm>
            <a:off x="6292213" y="1815658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توليد ماسك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68" name="Flowchart: Terminator 67"/>
          <p:cNvSpPr/>
          <p:nvPr/>
        </p:nvSpPr>
        <p:spPr>
          <a:xfrm>
            <a:off x="2439277" y="5548256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جذب هميار اقتصادي محلي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0" name="Flowchart: Terminator 69"/>
          <p:cNvSpPr/>
          <p:nvPr/>
        </p:nvSpPr>
        <p:spPr>
          <a:xfrm>
            <a:off x="6292213" y="2554347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توليد تشك و بالشت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3" name="Flowchart: Terminator 72"/>
          <p:cNvSpPr/>
          <p:nvPr/>
        </p:nvSpPr>
        <p:spPr>
          <a:xfrm>
            <a:off x="6292213" y="2190296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عروسك بافي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4" name="Flowchart: Terminator 73"/>
          <p:cNvSpPr/>
          <p:nvPr/>
        </p:nvSpPr>
        <p:spPr>
          <a:xfrm>
            <a:off x="6292213" y="2921362"/>
            <a:ext cx="3401568" cy="338328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بازديد از كارگاه مليله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318" y="5855901"/>
            <a:ext cx="969247" cy="85693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9" name="Flowchart: Terminator 68"/>
          <p:cNvSpPr/>
          <p:nvPr/>
        </p:nvSpPr>
        <p:spPr>
          <a:xfrm>
            <a:off x="2439277" y="4415824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دو  نيروي كار به كارگاه خياطي خانگي در محله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1" name="Flowchart: Terminator 70"/>
          <p:cNvSpPr/>
          <p:nvPr/>
        </p:nvSpPr>
        <p:spPr>
          <a:xfrm>
            <a:off x="2439277" y="1080602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يك نيروي كار  به كارگاه توليد الياف مصنوعي 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2" name="Flowchart: Terminator 71"/>
          <p:cNvSpPr/>
          <p:nvPr/>
        </p:nvSpPr>
        <p:spPr>
          <a:xfrm>
            <a:off x="2439277" y="1440705"/>
            <a:ext cx="3401568" cy="338328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معرفي دو نيروي كار به مسئول خدمات شهري شهرداري منطقه 6</a:t>
            </a:r>
            <a:endParaRPr lang="fa-IR" sz="1200" dirty="0">
              <a:cs typeface="B Zar" panose="00000400000000000000" pitchFamily="2" charset="-78"/>
            </a:endParaRPr>
          </a:p>
        </p:txBody>
      </p:sp>
      <p:sp>
        <p:nvSpPr>
          <p:cNvPr id="75" name="Flowchart: Terminator 74"/>
          <p:cNvSpPr/>
          <p:nvPr/>
        </p:nvSpPr>
        <p:spPr>
          <a:xfrm>
            <a:off x="6292213" y="5169080"/>
            <a:ext cx="3401568" cy="338328"/>
          </a:xfrm>
          <a:prstGeom prst="flowChartTerminato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 sz="1200" dirty="0" smtClean="0">
              <a:cs typeface="B Zar" panose="00000400000000000000" pitchFamily="2" charset="-78"/>
            </a:endParaRPr>
          </a:p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جلسه با معتمدين و اثرگذاران محلي پيرامون </a:t>
            </a:r>
            <a:r>
              <a:rPr lang="fa-IR" sz="1200" dirty="0">
                <a:cs typeface="B Zar" panose="00000400000000000000" pitchFamily="2" charset="-78"/>
              </a:rPr>
              <a:t>معرفي دفتر جهت همكاري دوجانبه در محله</a:t>
            </a:r>
          </a:p>
          <a:p>
            <a:pPr algn="ctr"/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1952463"/>
            <a:ext cx="993232" cy="9030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1" y="4101542"/>
            <a:ext cx="1007055" cy="8605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4101542"/>
            <a:ext cx="1046633" cy="86996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1402" y="2920215"/>
            <a:ext cx="1004806" cy="9749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5852598"/>
            <a:ext cx="1058562" cy="86023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70" y="981787"/>
            <a:ext cx="989518" cy="83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6" y="2921362"/>
            <a:ext cx="1005840" cy="86972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6" y="4937363"/>
            <a:ext cx="1040280" cy="84441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9" y="5954165"/>
            <a:ext cx="1033021" cy="758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0" name="Flowchart: Terminator 79"/>
          <p:cNvSpPr/>
          <p:nvPr/>
        </p:nvSpPr>
        <p:spPr>
          <a:xfrm>
            <a:off x="2439277" y="4032920"/>
            <a:ext cx="3401568" cy="338328"/>
          </a:xfrm>
          <a:prstGeom prst="flowChartTerminato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1200" dirty="0" smtClean="0">
                <a:cs typeface="B Zar" panose="00000400000000000000" pitchFamily="2" charset="-78"/>
              </a:rPr>
              <a:t>ارائه مشاوره اقتصادي</a:t>
            </a:r>
            <a:endParaRPr lang="fa-IR" sz="1200" dirty="0">
              <a:cs typeface="B Zar" panose="00000400000000000000" pitchFamily="2" charset="-78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598" y="981788"/>
            <a:ext cx="997485" cy="8307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60" y="5075901"/>
            <a:ext cx="1033020" cy="77669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009" y="2923505"/>
            <a:ext cx="1018556" cy="8767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907" y="5933354"/>
            <a:ext cx="776872" cy="80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28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1632</TotalTime>
  <Words>302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 Zar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91</cp:revision>
  <dcterms:created xsi:type="dcterms:W3CDTF">2021-01-16T05:07:02Z</dcterms:created>
  <dcterms:modified xsi:type="dcterms:W3CDTF">2021-03-08T08:27:37Z</dcterms:modified>
</cp:coreProperties>
</file>